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7" r:id="rId4"/>
    <p:sldId id="259" r:id="rId5"/>
    <p:sldId id="260" r:id="rId6"/>
    <p:sldId id="261" r:id="rId7"/>
    <p:sldId id="288" r:id="rId8"/>
    <p:sldId id="289" r:id="rId9"/>
    <p:sldId id="290" r:id="rId10"/>
    <p:sldId id="291" r:id="rId11"/>
    <p:sldId id="292" r:id="rId12"/>
    <p:sldId id="266" r:id="rId13"/>
    <p:sldId id="267" r:id="rId14"/>
    <p:sldId id="268" r:id="rId15"/>
    <p:sldId id="269" r:id="rId16"/>
    <p:sldId id="270" r:id="rId17"/>
    <p:sldId id="274" r:id="rId18"/>
    <p:sldId id="293" r:id="rId19"/>
    <p:sldId id="276" r:id="rId20"/>
    <p:sldId id="278" r:id="rId21"/>
    <p:sldId id="279" r:id="rId22"/>
    <p:sldId id="280" r:id="rId23"/>
    <p:sldId id="281" r:id="rId24"/>
    <p:sldId id="282" r:id="rId25"/>
    <p:sldId id="294" r:id="rId26"/>
    <p:sldId id="283" r:id="rId27"/>
    <p:sldId id="284" r:id="rId28"/>
    <p:sldId id="285" r:id="rId29"/>
    <p:sldId id="286" r:id="rId30"/>
  </p:sldIdLst>
  <p:sldSz cx="18288000" cy="10287000"/>
  <p:notesSz cx="7559675" cy="10691813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Jost" panose="020B0604020202020204" charset="0"/>
      <p:regular r:id="rId40"/>
      <p:bold r:id="rId41"/>
      <p:italic r:id="rId42"/>
      <p:boldItalic r:id="rId43"/>
    </p:embeddedFont>
    <p:embeddedFont>
      <p:font typeface="Jost Light" panose="020B0604020202020204" charset="0"/>
      <p:regular r:id="rId44"/>
      <p:bold r:id="rId45"/>
      <p:italic r:id="rId46"/>
      <p:boldItalic r:id="rId47"/>
    </p:embeddedFont>
    <p:embeddedFont>
      <p:font typeface="Jost Medium" panose="020B0604020202020204" charset="0"/>
      <p:regular r:id="rId48"/>
      <p:bold r:id="rId49"/>
      <p:italic r:id="rId50"/>
      <p:boldItalic r:id="rId51"/>
    </p:embeddedFont>
    <p:embeddedFont>
      <p:font typeface="Jost SemiBold" panose="020B0604020202020204" charset="0"/>
      <p:regular r:id="rId52"/>
      <p:bold r:id="rId53"/>
      <p:italic r:id="rId54"/>
      <p:boldItalic r:id="rId55"/>
    </p:embeddedFont>
    <p:embeddedFont>
      <p:font typeface="Libre Franklin" pitchFamily="2" charset="0"/>
      <p:regular r:id="rId56"/>
      <p:bold r:id="rId57"/>
      <p:italic r:id="rId58"/>
      <p:boldItalic r:id="rId59"/>
    </p:embeddedFont>
    <p:embeddedFont>
      <p:font typeface="Quattrocento Sans" panose="020B0502050000020003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jdQGyxqBGX/g6VUCHB1/zlOcY9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6A277E-81F5-4440-A450-9F4CABAF11EC}">
  <a:tblStyle styleId="{D96A277E-81F5-4440-A450-9F4CABAF11E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font" Target="fonts/font3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99E0F-C407-4633-9473-5A29D10C3A75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ECE1797-32B3-41C3-8804-CA42A8542474}">
      <dgm:prSet phldrT="[Texto]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s-ES" dirty="0"/>
            <a:t> </a:t>
          </a:r>
        </a:p>
      </dgm:t>
    </dgm:pt>
    <dgm:pt modelId="{A8BC780F-BA51-4EA8-9E13-9D1737206E08}" type="parTrans" cxnId="{11A6C3E8-8922-401B-AA72-9B1B1B6F1947}">
      <dgm:prSet/>
      <dgm:spPr/>
      <dgm:t>
        <a:bodyPr/>
        <a:lstStyle/>
        <a:p>
          <a:endParaRPr lang="es-ES"/>
        </a:p>
      </dgm:t>
    </dgm:pt>
    <dgm:pt modelId="{E5A03BD9-26C5-4B9F-93B0-1E8264744FE8}" type="sibTrans" cxnId="{11A6C3E8-8922-401B-AA72-9B1B1B6F1947}">
      <dgm:prSet/>
      <dgm:spPr/>
      <dgm:t>
        <a:bodyPr/>
        <a:lstStyle/>
        <a:p>
          <a:endParaRPr lang="es-ES"/>
        </a:p>
      </dgm:t>
    </dgm:pt>
    <dgm:pt modelId="{F9BB9AB1-49FF-4FD3-8A32-C9C6E88B71AD}">
      <dgm:prSet phldrT="[Texto]"/>
      <dgm:spPr/>
      <dgm:t>
        <a:bodyPr/>
        <a:lstStyle/>
        <a:p>
          <a:r>
            <a:rPr lang="es-ES" dirty="0"/>
            <a:t> Ing. </a:t>
          </a:r>
          <a:r>
            <a:rPr lang="es-ES" dirty="0" err="1"/>
            <a:t>Tec</a:t>
          </a:r>
          <a:r>
            <a:rPr lang="es-ES" dirty="0"/>
            <a:t>. </a:t>
          </a:r>
          <a:r>
            <a:rPr lang="es-ES" dirty="0" err="1"/>
            <a:t>Inf</a:t>
          </a:r>
          <a:r>
            <a:rPr lang="es-ES" dirty="0"/>
            <a:t>.</a:t>
          </a:r>
        </a:p>
      </dgm:t>
    </dgm:pt>
    <dgm:pt modelId="{F3A9385C-8F47-49FB-83DC-895872E3172D}" type="parTrans" cxnId="{7E16CC1E-B5C3-45A2-800F-80D6189076EE}">
      <dgm:prSet/>
      <dgm:spPr/>
      <dgm:t>
        <a:bodyPr/>
        <a:lstStyle/>
        <a:p>
          <a:endParaRPr lang="es-ES"/>
        </a:p>
      </dgm:t>
    </dgm:pt>
    <dgm:pt modelId="{14336157-844B-4457-A6A0-724D69180912}" type="sibTrans" cxnId="{7E16CC1E-B5C3-45A2-800F-80D6189076EE}">
      <dgm:prSet/>
      <dgm:spPr/>
      <dgm:t>
        <a:bodyPr/>
        <a:lstStyle/>
        <a:p>
          <a:endParaRPr lang="es-ES"/>
        </a:p>
      </dgm:t>
    </dgm:pt>
    <dgm:pt modelId="{EFAB478A-DC11-490F-9261-E6AAEBC61DB7}">
      <dgm:prSet phldrT="[Texto]"/>
      <dgm:spPr/>
      <dgm:t>
        <a:bodyPr/>
        <a:lstStyle/>
        <a:p>
          <a:r>
            <a:rPr lang="es-ES" dirty="0"/>
            <a:t> Con. SAP</a:t>
          </a:r>
        </a:p>
      </dgm:t>
    </dgm:pt>
    <dgm:pt modelId="{E28916AE-4D96-4277-8A78-228D5DD5B424}" type="parTrans" cxnId="{073DB5DF-7037-4B78-AA51-1D797AF88F8D}">
      <dgm:prSet/>
      <dgm:spPr/>
      <dgm:t>
        <a:bodyPr/>
        <a:lstStyle/>
        <a:p>
          <a:endParaRPr lang="es-ES"/>
        </a:p>
      </dgm:t>
    </dgm:pt>
    <dgm:pt modelId="{B6D9F942-F95D-403E-89BC-C86B5CBE9780}" type="sibTrans" cxnId="{073DB5DF-7037-4B78-AA51-1D797AF88F8D}">
      <dgm:prSet/>
      <dgm:spPr/>
      <dgm:t>
        <a:bodyPr/>
        <a:lstStyle/>
        <a:p>
          <a:endParaRPr lang="es-ES"/>
        </a:p>
      </dgm:t>
    </dgm:pt>
    <dgm:pt modelId="{856194F0-DC2C-4B8C-90EC-90D8A2E7D4BD}">
      <dgm:prSet phldrT="[Texto]"/>
      <dgm:spPr/>
      <dgm:t>
        <a:bodyPr/>
        <a:lstStyle/>
        <a:p>
          <a:r>
            <a:rPr lang="es-ES" dirty="0"/>
            <a:t>Gr. Der</a:t>
          </a:r>
        </a:p>
      </dgm:t>
    </dgm:pt>
    <dgm:pt modelId="{DE0EFF53-613E-4CF6-A845-3F5D598B2F80}" type="parTrans" cxnId="{23BE10AF-C43C-4770-B9C0-E469C408858B}">
      <dgm:prSet/>
      <dgm:spPr/>
      <dgm:t>
        <a:bodyPr/>
        <a:lstStyle/>
        <a:p>
          <a:endParaRPr lang="es-ES"/>
        </a:p>
      </dgm:t>
    </dgm:pt>
    <dgm:pt modelId="{A5AE1F6F-D4F2-4B11-A088-DED156E27135}" type="sibTrans" cxnId="{23BE10AF-C43C-4770-B9C0-E469C408858B}">
      <dgm:prSet/>
      <dgm:spPr/>
      <dgm:t>
        <a:bodyPr/>
        <a:lstStyle/>
        <a:p>
          <a:endParaRPr lang="es-ES"/>
        </a:p>
      </dgm:t>
    </dgm:pt>
    <dgm:pt modelId="{3FA1539C-719C-4BB2-AB38-56422C99E6D2}">
      <dgm:prSet phldrT="[Texto]"/>
      <dgm:spPr/>
      <dgm:t>
        <a:bodyPr/>
        <a:lstStyle/>
        <a:p>
          <a:r>
            <a:rPr lang="es-ES" dirty="0" err="1"/>
            <a:t>Ope.Consola</a:t>
          </a:r>
          <a:endParaRPr lang="es-ES" dirty="0"/>
        </a:p>
      </dgm:t>
    </dgm:pt>
    <dgm:pt modelId="{D36A7C4B-3AC9-4FF0-BE62-3B5DBB476A6C}" type="parTrans" cxnId="{68D0329B-40B5-407A-9C79-F09FCF459369}">
      <dgm:prSet/>
      <dgm:spPr/>
      <dgm:t>
        <a:bodyPr/>
        <a:lstStyle/>
        <a:p>
          <a:endParaRPr lang="es-ES"/>
        </a:p>
      </dgm:t>
    </dgm:pt>
    <dgm:pt modelId="{1493F789-D789-4287-B15C-E22F2C4126BC}" type="sibTrans" cxnId="{68D0329B-40B5-407A-9C79-F09FCF459369}">
      <dgm:prSet/>
      <dgm:spPr/>
      <dgm:t>
        <a:bodyPr/>
        <a:lstStyle/>
        <a:p>
          <a:endParaRPr lang="es-ES"/>
        </a:p>
      </dgm:t>
    </dgm:pt>
    <dgm:pt modelId="{1A29796C-1F99-4175-93BF-4C2A182A1244}">
      <dgm:prSet phldrT="[Texto]"/>
      <dgm:spPr/>
      <dgm:t>
        <a:bodyPr/>
        <a:lstStyle/>
        <a:p>
          <a:r>
            <a:rPr lang="es-ES" dirty="0"/>
            <a:t>Con. DS. </a:t>
          </a:r>
          <a:r>
            <a:rPr lang="es-ES" dirty="0" err="1"/>
            <a:t>McK</a:t>
          </a:r>
          <a:endParaRPr lang="es-ES" dirty="0"/>
        </a:p>
      </dgm:t>
    </dgm:pt>
    <dgm:pt modelId="{2165E149-82CF-4C13-9429-91BCB7D8094D}" type="parTrans" cxnId="{84C317B1-4441-449C-ABFB-D12BF1B9FAFB}">
      <dgm:prSet/>
      <dgm:spPr/>
      <dgm:t>
        <a:bodyPr/>
        <a:lstStyle/>
        <a:p>
          <a:endParaRPr lang="es-ES"/>
        </a:p>
      </dgm:t>
    </dgm:pt>
    <dgm:pt modelId="{68C15D0D-CE9E-4D0C-BA14-06063418F34D}" type="sibTrans" cxnId="{84C317B1-4441-449C-ABFB-D12BF1B9FAFB}">
      <dgm:prSet/>
      <dgm:spPr/>
      <dgm:t>
        <a:bodyPr/>
        <a:lstStyle/>
        <a:p>
          <a:endParaRPr lang="es-ES"/>
        </a:p>
      </dgm:t>
    </dgm:pt>
    <dgm:pt modelId="{9E6D7570-2B57-441E-9489-77EC0002CA7C}">
      <dgm:prSet phldrT="[Texto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 dirty="0"/>
        </a:p>
      </dgm:t>
    </dgm:pt>
    <dgm:pt modelId="{8C4A30B0-7C73-4A97-9525-8BCD1285E2DC}" type="parTrans" cxnId="{987B5629-1838-4ED3-8DB8-EF943D5B8621}">
      <dgm:prSet/>
      <dgm:spPr/>
      <dgm:t>
        <a:bodyPr/>
        <a:lstStyle/>
        <a:p>
          <a:endParaRPr lang="es-ES"/>
        </a:p>
      </dgm:t>
    </dgm:pt>
    <dgm:pt modelId="{81D17126-1464-4B2A-BEFA-9C3EF7CCD6F0}" type="sibTrans" cxnId="{987B5629-1838-4ED3-8DB8-EF943D5B8621}">
      <dgm:prSet/>
      <dgm:spPr/>
      <dgm:t>
        <a:bodyPr/>
        <a:lstStyle/>
        <a:p>
          <a:endParaRPr lang="es-ES"/>
        </a:p>
      </dgm:t>
    </dgm:pt>
    <dgm:pt modelId="{32872C80-07A4-49F6-B42C-AC1F4FB71B25}">
      <dgm:prSet phldrT="[Texto]"/>
      <dgm:spPr/>
      <dgm:t>
        <a:bodyPr/>
        <a:lstStyle/>
        <a:p>
          <a:r>
            <a:rPr lang="es-ES" dirty="0"/>
            <a:t>U. Nebrija</a:t>
          </a:r>
        </a:p>
      </dgm:t>
    </dgm:pt>
    <dgm:pt modelId="{5DA44779-D262-46D0-9972-3EFB866A25F7}" type="parTrans" cxnId="{1BA72CBB-58D4-4A85-9502-A3ACA11CF84C}">
      <dgm:prSet/>
      <dgm:spPr/>
      <dgm:t>
        <a:bodyPr/>
        <a:lstStyle/>
        <a:p>
          <a:endParaRPr lang="es-ES"/>
        </a:p>
      </dgm:t>
    </dgm:pt>
    <dgm:pt modelId="{326C2B7A-76FF-4E5C-BBDF-4DDB2FE592B0}" type="sibTrans" cxnId="{1BA72CBB-58D4-4A85-9502-A3ACA11CF84C}">
      <dgm:prSet/>
      <dgm:spPr/>
      <dgm:t>
        <a:bodyPr/>
        <a:lstStyle/>
        <a:p>
          <a:endParaRPr lang="es-ES"/>
        </a:p>
      </dgm:t>
    </dgm:pt>
    <dgm:pt modelId="{DD88D4C7-26B0-40F9-A531-E9976487BF1D}">
      <dgm:prSet phldrT="[Texto]"/>
      <dgm:spPr/>
      <dgm:t>
        <a:bodyPr/>
        <a:lstStyle/>
        <a:p>
          <a:r>
            <a:rPr lang="es-ES" dirty="0"/>
            <a:t> Lic. Historia</a:t>
          </a:r>
        </a:p>
      </dgm:t>
    </dgm:pt>
    <dgm:pt modelId="{2702B959-5BFB-4970-95DD-036B11F8BBE5}" type="parTrans" cxnId="{B6C40124-A452-4A8A-A6B2-18336BCD8E6F}">
      <dgm:prSet/>
      <dgm:spPr/>
      <dgm:t>
        <a:bodyPr/>
        <a:lstStyle/>
        <a:p>
          <a:endParaRPr lang="es-ES"/>
        </a:p>
      </dgm:t>
    </dgm:pt>
    <dgm:pt modelId="{51BBD00B-1EFE-4C28-95B7-A50ACF595FCD}" type="sibTrans" cxnId="{B6C40124-A452-4A8A-A6B2-18336BCD8E6F}">
      <dgm:prSet/>
      <dgm:spPr/>
      <dgm:t>
        <a:bodyPr/>
        <a:lstStyle/>
        <a:p>
          <a:endParaRPr lang="es-ES"/>
        </a:p>
      </dgm:t>
    </dgm:pt>
    <dgm:pt modelId="{B2D114E0-A859-4732-9827-F478CF04DC0B}">
      <dgm:prSet phldrT="[Texto]"/>
      <dgm:spPr/>
      <dgm:t>
        <a:bodyPr/>
        <a:lstStyle/>
        <a:p>
          <a:r>
            <a:rPr lang="es-ES" dirty="0" err="1"/>
            <a:t>The</a:t>
          </a:r>
          <a:r>
            <a:rPr lang="es-ES" dirty="0"/>
            <a:t> Bridge</a:t>
          </a:r>
        </a:p>
      </dgm:t>
    </dgm:pt>
    <dgm:pt modelId="{BFD00A52-0E80-4FD8-BFA5-454742CCE908}" type="parTrans" cxnId="{17BEC8DC-C398-40A7-9E72-7278B5CD5E45}">
      <dgm:prSet/>
      <dgm:spPr/>
      <dgm:t>
        <a:bodyPr/>
        <a:lstStyle/>
        <a:p>
          <a:endParaRPr lang="es-ES"/>
        </a:p>
      </dgm:t>
    </dgm:pt>
    <dgm:pt modelId="{2C301FDE-7C26-4FDF-B346-5D13A8FE6BC0}" type="sibTrans" cxnId="{17BEC8DC-C398-40A7-9E72-7278B5CD5E45}">
      <dgm:prSet/>
      <dgm:spPr/>
      <dgm:t>
        <a:bodyPr/>
        <a:lstStyle/>
        <a:p>
          <a:endParaRPr lang="es-ES"/>
        </a:p>
      </dgm:t>
    </dgm:pt>
    <dgm:pt modelId="{CD133433-5B58-470B-8753-8DF4DF948528}">
      <dgm:prSet phldrT="[Texto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s-ES" dirty="0"/>
            <a:t> </a:t>
          </a:r>
        </a:p>
      </dgm:t>
    </dgm:pt>
    <dgm:pt modelId="{E16B6F58-25E8-4CC9-9116-856785DC4AB8}" type="sibTrans" cxnId="{2CDEC502-8364-4B8D-9CE3-3D1D816CD98E}">
      <dgm:prSet/>
      <dgm:spPr/>
      <dgm:t>
        <a:bodyPr/>
        <a:lstStyle/>
        <a:p>
          <a:endParaRPr lang="es-ES"/>
        </a:p>
      </dgm:t>
    </dgm:pt>
    <dgm:pt modelId="{FF774834-97DC-413A-B4BA-0423E811B159}" type="parTrans" cxnId="{2CDEC502-8364-4B8D-9CE3-3D1D816CD98E}">
      <dgm:prSet/>
      <dgm:spPr/>
      <dgm:t>
        <a:bodyPr/>
        <a:lstStyle/>
        <a:p>
          <a:endParaRPr lang="es-ES"/>
        </a:p>
      </dgm:t>
    </dgm:pt>
    <dgm:pt modelId="{817F0853-DF5A-46BE-92F5-FE6EFBFC64A6}">
      <dgm:prSet phldrT="[Texto]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s-ES" dirty="0"/>
            <a:t> </a:t>
          </a:r>
        </a:p>
      </dgm:t>
    </dgm:pt>
    <dgm:pt modelId="{EEE98012-50C4-48C9-B589-863A7B01C10D}" type="sibTrans" cxnId="{B187AAB7-F86A-4AFF-8B7F-DD62D621B0DD}">
      <dgm:prSet/>
      <dgm:spPr/>
      <dgm:t>
        <a:bodyPr/>
        <a:lstStyle/>
        <a:p>
          <a:endParaRPr lang="es-ES"/>
        </a:p>
      </dgm:t>
    </dgm:pt>
    <dgm:pt modelId="{CC2825D6-62CB-4FE7-BDB7-7A003529ABF0}" type="parTrans" cxnId="{B187AAB7-F86A-4AFF-8B7F-DD62D621B0DD}">
      <dgm:prSet/>
      <dgm:spPr/>
      <dgm:t>
        <a:bodyPr/>
        <a:lstStyle/>
        <a:p>
          <a:endParaRPr lang="es-ES"/>
        </a:p>
      </dgm:t>
    </dgm:pt>
    <dgm:pt modelId="{2D740728-C13E-4EB1-A1E8-0184E50B4520}">
      <dgm:prSet phldrT="[Texto]"/>
      <dgm:spPr/>
      <dgm:t>
        <a:bodyPr/>
        <a:lstStyle/>
        <a:p>
          <a:r>
            <a:rPr lang="es-ES" dirty="0"/>
            <a:t>Gr. Eco </a:t>
          </a:r>
        </a:p>
      </dgm:t>
    </dgm:pt>
    <dgm:pt modelId="{A55A37AB-00A2-496B-A752-6673E90CDAEB}" type="parTrans" cxnId="{FC079747-8FB1-4D1E-95F5-B2D3EEC501C7}">
      <dgm:prSet/>
      <dgm:spPr/>
      <dgm:t>
        <a:bodyPr/>
        <a:lstStyle/>
        <a:p>
          <a:endParaRPr lang="es-ES"/>
        </a:p>
      </dgm:t>
    </dgm:pt>
    <dgm:pt modelId="{DE0024AD-A92A-4000-9CE0-136129107A4D}" type="sibTrans" cxnId="{FC079747-8FB1-4D1E-95F5-B2D3EEC501C7}">
      <dgm:prSet/>
      <dgm:spPr/>
      <dgm:t>
        <a:bodyPr/>
        <a:lstStyle/>
        <a:p>
          <a:endParaRPr lang="es-ES"/>
        </a:p>
      </dgm:t>
    </dgm:pt>
    <dgm:pt modelId="{3F1C0A2B-7279-4CFD-AA15-B4F7EF9706DB}">
      <dgm:prSet phldrT="[Texto]"/>
      <dgm:spPr/>
      <dgm:t>
        <a:bodyPr/>
        <a:lstStyle/>
        <a:p>
          <a:r>
            <a:rPr lang="es-ES" dirty="0"/>
            <a:t>Res. </a:t>
          </a:r>
          <a:r>
            <a:rPr lang="es-ES" dirty="0" err="1"/>
            <a:t>Clarity</a:t>
          </a:r>
          <a:endParaRPr lang="es-ES" dirty="0"/>
        </a:p>
      </dgm:t>
    </dgm:pt>
    <dgm:pt modelId="{89E8CCD2-BE57-4347-8533-744CBF87E9AA}" type="sibTrans" cxnId="{29E4BD45-0CAC-4723-BF2C-35EA698AE1D9}">
      <dgm:prSet/>
      <dgm:spPr/>
      <dgm:t>
        <a:bodyPr/>
        <a:lstStyle/>
        <a:p>
          <a:endParaRPr lang="es-ES"/>
        </a:p>
      </dgm:t>
    </dgm:pt>
    <dgm:pt modelId="{A3120BA7-0B1A-4607-85FD-AD19E2835412}" type="parTrans" cxnId="{29E4BD45-0CAC-4723-BF2C-35EA698AE1D9}">
      <dgm:prSet/>
      <dgm:spPr/>
      <dgm:t>
        <a:bodyPr/>
        <a:lstStyle/>
        <a:p>
          <a:endParaRPr lang="es-ES"/>
        </a:p>
      </dgm:t>
    </dgm:pt>
    <dgm:pt modelId="{40A749A5-63F3-4661-8859-226B3ACD97B0}" type="pres">
      <dgm:prSet presAssocID="{C5D99E0F-C407-4633-9473-5A29D10C3A75}" presName="theList" presStyleCnt="0">
        <dgm:presLayoutVars>
          <dgm:dir/>
          <dgm:animLvl val="lvl"/>
          <dgm:resizeHandles val="exact"/>
        </dgm:presLayoutVars>
      </dgm:prSet>
      <dgm:spPr/>
    </dgm:pt>
    <dgm:pt modelId="{F78F01D4-EF50-41C0-8AF4-EB2F2D907B7F}" type="pres">
      <dgm:prSet presAssocID="{CECE1797-32B3-41C3-8804-CA42A8542474}" presName="compNode" presStyleCnt="0"/>
      <dgm:spPr/>
    </dgm:pt>
    <dgm:pt modelId="{25D8CD3B-64E6-4A65-A932-8ECFEF472B4F}" type="pres">
      <dgm:prSet presAssocID="{CECE1797-32B3-41C3-8804-CA42A8542474}" presName="noGeometry" presStyleCnt="0"/>
      <dgm:spPr/>
    </dgm:pt>
    <dgm:pt modelId="{8B42E564-EFF5-4313-B635-EAFD4E1E0FC8}" type="pres">
      <dgm:prSet presAssocID="{CECE1797-32B3-41C3-8804-CA42A8542474}" presName="childTextVisible" presStyleLbl="bgAccFollowNode1" presStyleIdx="0" presStyleCnt="4" custScaleX="139797">
        <dgm:presLayoutVars>
          <dgm:bulletEnabled val="1"/>
        </dgm:presLayoutVars>
      </dgm:prSet>
      <dgm:spPr/>
    </dgm:pt>
    <dgm:pt modelId="{4F9441C1-C11C-4441-84D7-6DF12C2B8ACE}" type="pres">
      <dgm:prSet presAssocID="{CECE1797-32B3-41C3-8804-CA42A8542474}" presName="childTextHidden" presStyleLbl="bgAccFollowNode1" presStyleIdx="0" presStyleCnt="4"/>
      <dgm:spPr/>
    </dgm:pt>
    <dgm:pt modelId="{CF5F57BE-D55D-402C-B35A-61D38615BA2D}" type="pres">
      <dgm:prSet presAssocID="{CECE1797-32B3-41C3-8804-CA42A854247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6AD77F8-6D9D-4A10-9E2A-8149B61F2996}" type="pres">
      <dgm:prSet presAssocID="{CECE1797-32B3-41C3-8804-CA42A8542474}" presName="aSpace" presStyleCnt="0"/>
      <dgm:spPr/>
    </dgm:pt>
    <dgm:pt modelId="{6F37F067-51F1-457B-A24E-5F1ED97DB562}" type="pres">
      <dgm:prSet presAssocID="{CD133433-5B58-470B-8753-8DF4DF948528}" presName="compNode" presStyleCnt="0"/>
      <dgm:spPr/>
    </dgm:pt>
    <dgm:pt modelId="{48992E40-8730-49D9-B098-B6E64E6D5A6E}" type="pres">
      <dgm:prSet presAssocID="{CD133433-5B58-470B-8753-8DF4DF948528}" presName="noGeometry" presStyleCnt="0"/>
      <dgm:spPr/>
    </dgm:pt>
    <dgm:pt modelId="{353140BA-4DBB-43E0-8F57-1E60236C073F}" type="pres">
      <dgm:prSet presAssocID="{CD133433-5B58-470B-8753-8DF4DF948528}" presName="childTextVisible" presStyleLbl="bgAccFollowNode1" presStyleIdx="1" presStyleCnt="4" custScaleX="129394">
        <dgm:presLayoutVars>
          <dgm:bulletEnabled val="1"/>
        </dgm:presLayoutVars>
      </dgm:prSet>
      <dgm:spPr/>
    </dgm:pt>
    <dgm:pt modelId="{1832B526-D59C-4A94-8666-03EFCB318C99}" type="pres">
      <dgm:prSet presAssocID="{CD133433-5B58-470B-8753-8DF4DF948528}" presName="childTextHidden" presStyleLbl="bgAccFollowNode1" presStyleIdx="1" presStyleCnt="4"/>
      <dgm:spPr/>
    </dgm:pt>
    <dgm:pt modelId="{A9D43EF7-3378-428E-999B-3BD6D006A387}" type="pres">
      <dgm:prSet presAssocID="{CD133433-5B58-470B-8753-8DF4DF94852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507F7A4-E04B-4C1B-9E6F-D8F186307CAD}" type="pres">
      <dgm:prSet presAssocID="{CD133433-5B58-470B-8753-8DF4DF948528}" presName="aSpace" presStyleCnt="0"/>
      <dgm:spPr/>
    </dgm:pt>
    <dgm:pt modelId="{AABF5909-1282-44D4-B960-42276293B7A0}" type="pres">
      <dgm:prSet presAssocID="{817F0853-DF5A-46BE-92F5-FE6EFBFC64A6}" presName="compNode" presStyleCnt="0"/>
      <dgm:spPr/>
    </dgm:pt>
    <dgm:pt modelId="{7D8EAD2C-8A82-44F7-AFA5-6A9522B569A7}" type="pres">
      <dgm:prSet presAssocID="{817F0853-DF5A-46BE-92F5-FE6EFBFC64A6}" presName="noGeometry" presStyleCnt="0"/>
      <dgm:spPr/>
    </dgm:pt>
    <dgm:pt modelId="{88E89622-B514-4867-9BBF-6A26D9AF3854}" type="pres">
      <dgm:prSet presAssocID="{817F0853-DF5A-46BE-92F5-FE6EFBFC64A6}" presName="childTextVisible" presStyleLbl="bgAccFollowNode1" presStyleIdx="2" presStyleCnt="4" custScaleX="134886">
        <dgm:presLayoutVars>
          <dgm:bulletEnabled val="1"/>
        </dgm:presLayoutVars>
      </dgm:prSet>
      <dgm:spPr/>
    </dgm:pt>
    <dgm:pt modelId="{1E5673CD-6FCB-4F2A-ACA3-E6C8D65B879A}" type="pres">
      <dgm:prSet presAssocID="{817F0853-DF5A-46BE-92F5-FE6EFBFC64A6}" presName="childTextHidden" presStyleLbl="bgAccFollowNode1" presStyleIdx="2" presStyleCnt="4"/>
      <dgm:spPr/>
    </dgm:pt>
    <dgm:pt modelId="{25CAB35A-4E1F-4863-B9F0-458142FA5C0C}" type="pres">
      <dgm:prSet presAssocID="{817F0853-DF5A-46BE-92F5-FE6EFBFC64A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41D8848-D932-4EAD-9D3F-538946515BCC}" type="pres">
      <dgm:prSet presAssocID="{817F0853-DF5A-46BE-92F5-FE6EFBFC64A6}" presName="aSpace" presStyleCnt="0"/>
      <dgm:spPr/>
    </dgm:pt>
    <dgm:pt modelId="{94500CEB-9750-42E4-99E6-69E354AE94A8}" type="pres">
      <dgm:prSet presAssocID="{9E6D7570-2B57-441E-9489-77EC0002CA7C}" presName="compNode" presStyleCnt="0"/>
      <dgm:spPr/>
    </dgm:pt>
    <dgm:pt modelId="{E10DA693-29FF-42AC-A638-69E5653C19F0}" type="pres">
      <dgm:prSet presAssocID="{9E6D7570-2B57-441E-9489-77EC0002CA7C}" presName="noGeometry" presStyleCnt="0"/>
      <dgm:spPr/>
    </dgm:pt>
    <dgm:pt modelId="{E286F733-A736-40D2-BAB7-FE494FCF8F56}" type="pres">
      <dgm:prSet presAssocID="{9E6D7570-2B57-441E-9489-77EC0002CA7C}" presName="childTextVisible" presStyleLbl="bgAccFollowNode1" presStyleIdx="3" presStyleCnt="4" custScaleX="120648">
        <dgm:presLayoutVars>
          <dgm:bulletEnabled val="1"/>
        </dgm:presLayoutVars>
      </dgm:prSet>
      <dgm:spPr/>
    </dgm:pt>
    <dgm:pt modelId="{1BCCB266-DE7D-4436-BB4B-B67C1C7F39E4}" type="pres">
      <dgm:prSet presAssocID="{9E6D7570-2B57-441E-9489-77EC0002CA7C}" presName="childTextHidden" presStyleLbl="bgAccFollowNode1" presStyleIdx="3" presStyleCnt="4"/>
      <dgm:spPr/>
    </dgm:pt>
    <dgm:pt modelId="{D2A5E201-2BF0-4C1E-9DE8-CEFC43D4BEF1}" type="pres">
      <dgm:prSet presAssocID="{9E6D7570-2B57-441E-9489-77EC0002CA7C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2CDEC502-8364-4B8D-9CE3-3D1D816CD98E}" srcId="{C5D99E0F-C407-4633-9473-5A29D10C3A75}" destId="{CD133433-5B58-470B-8753-8DF4DF948528}" srcOrd="1" destOrd="0" parTransId="{FF774834-97DC-413A-B4BA-0423E811B159}" sibTransId="{E16B6F58-25E8-4CC9-9116-856785DC4AB8}"/>
    <dgm:cxn modelId="{ED03C004-1149-418D-BA2B-EFF279EB6BA0}" type="presOf" srcId="{C5D99E0F-C407-4633-9473-5A29D10C3A75}" destId="{40A749A5-63F3-4661-8859-226B3ACD97B0}" srcOrd="0" destOrd="0" presId="urn:microsoft.com/office/officeart/2005/8/layout/hProcess6"/>
    <dgm:cxn modelId="{7E16CC1E-B5C3-45A2-800F-80D6189076EE}" srcId="{CECE1797-32B3-41C3-8804-CA42A8542474}" destId="{F9BB9AB1-49FF-4FD3-8A32-C9C6E88B71AD}" srcOrd="0" destOrd="0" parTransId="{F3A9385C-8F47-49FB-83DC-895872E3172D}" sibTransId="{14336157-844B-4457-A6A0-724D69180912}"/>
    <dgm:cxn modelId="{B6C40124-A452-4A8A-A6B2-18336BCD8E6F}" srcId="{CECE1797-32B3-41C3-8804-CA42A8542474}" destId="{DD88D4C7-26B0-40F9-A531-E9976487BF1D}" srcOrd="1" destOrd="0" parTransId="{2702B959-5BFB-4970-95DD-036B11F8BBE5}" sibTransId="{51BBD00B-1EFE-4C28-95B7-A50ACF595FCD}"/>
    <dgm:cxn modelId="{D99F5126-EC79-41C7-B61C-7A876670C2F7}" type="presOf" srcId="{DD88D4C7-26B0-40F9-A531-E9976487BF1D}" destId="{4F9441C1-C11C-4441-84D7-6DF12C2B8ACE}" srcOrd="1" destOrd="1" presId="urn:microsoft.com/office/officeart/2005/8/layout/hProcess6"/>
    <dgm:cxn modelId="{E85A6128-1EDE-43AE-9024-984DB9017CF9}" type="presOf" srcId="{32872C80-07A4-49F6-B42C-AC1F4FB71B25}" destId="{E286F733-A736-40D2-BAB7-FE494FCF8F56}" srcOrd="0" destOrd="0" presId="urn:microsoft.com/office/officeart/2005/8/layout/hProcess6"/>
    <dgm:cxn modelId="{987B5629-1838-4ED3-8DB8-EF943D5B8621}" srcId="{C5D99E0F-C407-4633-9473-5A29D10C3A75}" destId="{9E6D7570-2B57-441E-9489-77EC0002CA7C}" srcOrd="3" destOrd="0" parTransId="{8C4A30B0-7C73-4A97-9525-8BCD1285E2DC}" sibTransId="{81D17126-1464-4B2A-BEFA-9C3EF7CCD6F0}"/>
    <dgm:cxn modelId="{ED437936-91C7-422A-9BE3-F8B6ED388120}" type="presOf" srcId="{856194F0-DC2C-4B8C-90EC-90D8A2E7D4BD}" destId="{1832B526-D59C-4A94-8666-03EFCB318C99}" srcOrd="1" destOrd="0" presId="urn:microsoft.com/office/officeart/2005/8/layout/hProcess6"/>
    <dgm:cxn modelId="{8D78BC37-0D2C-4EF2-A7CC-813653EC8103}" type="presOf" srcId="{EFAB478A-DC11-490F-9261-E6AAEBC61DB7}" destId="{8B42E564-EFF5-4313-B635-EAFD4E1E0FC8}" srcOrd="0" destOrd="2" presId="urn:microsoft.com/office/officeart/2005/8/layout/hProcess6"/>
    <dgm:cxn modelId="{82391638-5872-4770-9697-38BE1EA83C23}" type="presOf" srcId="{3F1C0A2B-7279-4CFD-AA15-B4F7EF9706DB}" destId="{88E89622-B514-4867-9BBF-6A26D9AF3854}" srcOrd="0" destOrd="1" presId="urn:microsoft.com/office/officeart/2005/8/layout/hProcess6"/>
    <dgm:cxn modelId="{0D12FC3C-F948-4747-AA1A-5849A35A437F}" type="presOf" srcId="{1A29796C-1F99-4175-93BF-4C2A182A1244}" destId="{88E89622-B514-4867-9BBF-6A26D9AF3854}" srcOrd="0" destOrd="0" presId="urn:microsoft.com/office/officeart/2005/8/layout/hProcess6"/>
    <dgm:cxn modelId="{DEF11A3E-72F7-44E7-BA3E-76882F2E17DB}" type="presOf" srcId="{F9BB9AB1-49FF-4FD3-8A32-C9C6E88B71AD}" destId="{4F9441C1-C11C-4441-84D7-6DF12C2B8ACE}" srcOrd="1" destOrd="0" presId="urn:microsoft.com/office/officeart/2005/8/layout/hProcess6"/>
    <dgm:cxn modelId="{8F8EBE5C-1A74-4AF1-95BB-4D27828BA0FE}" type="presOf" srcId="{2D740728-C13E-4EB1-A1E8-0184E50B4520}" destId="{1832B526-D59C-4A94-8666-03EFCB318C99}" srcOrd="1" destOrd="1" presId="urn:microsoft.com/office/officeart/2005/8/layout/hProcess6"/>
    <dgm:cxn modelId="{29E4BD45-0CAC-4723-BF2C-35EA698AE1D9}" srcId="{817F0853-DF5A-46BE-92F5-FE6EFBFC64A6}" destId="{3F1C0A2B-7279-4CFD-AA15-B4F7EF9706DB}" srcOrd="1" destOrd="0" parTransId="{A3120BA7-0B1A-4607-85FD-AD19E2835412}" sibTransId="{89E8CCD2-BE57-4347-8533-744CBF87E9AA}"/>
    <dgm:cxn modelId="{FC079747-8FB1-4D1E-95F5-B2D3EEC501C7}" srcId="{CD133433-5B58-470B-8753-8DF4DF948528}" destId="{2D740728-C13E-4EB1-A1E8-0184E50B4520}" srcOrd="1" destOrd="0" parTransId="{A55A37AB-00A2-496B-A752-6673E90CDAEB}" sibTransId="{DE0024AD-A92A-4000-9CE0-136129107A4D}"/>
    <dgm:cxn modelId="{7BF87E4B-868A-429A-AC74-36E3BFCBEB3E}" type="presOf" srcId="{856194F0-DC2C-4B8C-90EC-90D8A2E7D4BD}" destId="{353140BA-4DBB-43E0-8F57-1E60236C073F}" srcOrd="0" destOrd="0" presId="urn:microsoft.com/office/officeart/2005/8/layout/hProcess6"/>
    <dgm:cxn modelId="{9809C86F-CC9F-4CF2-81DF-D838F6BB7F94}" type="presOf" srcId="{2D740728-C13E-4EB1-A1E8-0184E50B4520}" destId="{353140BA-4DBB-43E0-8F57-1E60236C073F}" srcOrd="0" destOrd="1" presId="urn:microsoft.com/office/officeart/2005/8/layout/hProcess6"/>
    <dgm:cxn modelId="{D1A3D855-9495-4426-9EB8-B6724F9183D3}" type="presOf" srcId="{9E6D7570-2B57-441E-9489-77EC0002CA7C}" destId="{D2A5E201-2BF0-4C1E-9DE8-CEFC43D4BEF1}" srcOrd="0" destOrd="0" presId="urn:microsoft.com/office/officeart/2005/8/layout/hProcess6"/>
    <dgm:cxn modelId="{FCE7E058-CADF-442F-87D0-1E7F24F9AFDC}" type="presOf" srcId="{F9BB9AB1-49FF-4FD3-8A32-C9C6E88B71AD}" destId="{8B42E564-EFF5-4313-B635-EAFD4E1E0FC8}" srcOrd="0" destOrd="0" presId="urn:microsoft.com/office/officeart/2005/8/layout/hProcess6"/>
    <dgm:cxn modelId="{B1A7E883-D8A1-4934-A91C-3C30BDB61456}" type="presOf" srcId="{1A29796C-1F99-4175-93BF-4C2A182A1244}" destId="{1E5673CD-6FCB-4F2A-ACA3-E6C8D65B879A}" srcOrd="1" destOrd="0" presId="urn:microsoft.com/office/officeart/2005/8/layout/hProcess6"/>
    <dgm:cxn modelId="{3B0FD08D-1FEC-4E51-8A40-236250969305}" type="presOf" srcId="{B2D114E0-A859-4732-9827-F478CF04DC0B}" destId="{1BCCB266-DE7D-4436-BB4B-B67C1C7F39E4}" srcOrd="1" destOrd="1" presId="urn:microsoft.com/office/officeart/2005/8/layout/hProcess6"/>
    <dgm:cxn modelId="{66191D90-6AF5-4414-9CDB-5E99CF47701C}" type="presOf" srcId="{3FA1539C-719C-4BB2-AB38-56422C99E6D2}" destId="{1832B526-D59C-4A94-8666-03EFCB318C99}" srcOrd="1" destOrd="2" presId="urn:microsoft.com/office/officeart/2005/8/layout/hProcess6"/>
    <dgm:cxn modelId="{68D0329B-40B5-407A-9C79-F09FCF459369}" srcId="{CD133433-5B58-470B-8753-8DF4DF948528}" destId="{3FA1539C-719C-4BB2-AB38-56422C99E6D2}" srcOrd="2" destOrd="0" parTransId="{D36A7C4B-3AC9-4FF0-BE62-3B5DBB476A6C}" sibTransId="{1493F789-D789-4287-B15C-E22F2C4126BC}"/>
    <dgm:cxn modelId="{6668CDAB-C0B3-4542-AC3E-C911D69CA179}" type="presOf" srcId="{EFAB478A-DC11-490F-9261-E6AAEBC61DB7}" destId="{4F9441C1-C11C-4441-84D7-6DF12C2B8ACE}" srcOrd="1" destOrd="2" presId="urn:microsoft.com/office/officeart/2005/8/layout/hProcess6"/>
    <dgm:cxn modelId="{23BE10AF-C43C-4770-B9C0-E469C408858B}" srcId="{CD133433-5B58-470B-8753-8DF4DF948528}" destId="{856194F0-DC2C-4B8C-90EC-90D8A2E7D4BD}" srcOrd="0" destOrd="0" parTransId="{DE0EFF53-613E-4CF6-A845-3F5D598B2F80}" sibTransId="{A5AE1F6F-D4F2-4B11-A088-DED156E27135}"/>
    <dgm:cxn modelId="{84C317B1-4441-449C-ABFB-D12BF1B9FAFB}" srcId="{817F0853-DF5A-46BE-92F5-FE6EFBFC64A6}" destId="{1A29796C-1F99-4175-93BF-4C2A182A1244}" srcOrd="0" destOrd="0" parTransId="{2165E149-82CF-4C13-9429-91BCB7D8094D}" sibTransId="{68C15D0D-CE9E-4D0C-BA14-06063418F34D}"/>
    <dgm:cxn modelId="{B187AAB7-F86A-4AFF-8B7F-DD62D621B0DD}" srcId="{C5D99E0F-C407-4633-9473-5A29D10C3A75}" destId="{817F0853-DF5A-46BE-92F5-FE6EFBFC64A6}" srcOrd="2" destOrd="0" parTransId="{CC2825D6-62CB-4FE7-BDB7-7A003529ABF0}" sibTransId="{EEE98012-50C4-48C9-B589-863A7B01C10D}"/>
    <dgm:cxn modelId="{1BA72CBB-58D4-4A85-9502-A3ACA11CF84C}" srcId="{9E6D7570-2B57-441E-9489-77EC0002CA7C}" destId="{32872C80-07A4-49F6-B42C-AC1F4FB71B25}" srcOrd="0" destOrd="0" parTransId="{5DA44779-D262-46D0-9972-3EFB866A25F7}" sibTransId="{326C2B7A-76FF-4E5C-BBDF-4DDB2FE592B0}"/>
    <dgm:cxn modelId="{B09130C2-E64B-41DA-877C-57FE8F2891CF}" type="presOf" srcId="{DD88D4C7-26B0-40F9-A531-E9976487BF1D}" destId="{8B42E564-EFF5-4313-B635-EAFD4E1E0FC8}" srcOrd="0" destOrd="1" presId="urn:microsoft.com/office/officeart/2005/8/layout/hProcess6"/>
    <dgm:cxn modelId="{AC5102CB-E8E9-4227-A968-CDB0FC6E3C9D}" type="presOf" srcId="{B2D114E0-A859-4732-9827-F478CF04DC0B}" destId="{E286F733-A736-40D2-BAB7-FE494FCF8F56}" srcOrd="0" destOrd="1" presId="urn:microsoft.com/office/officeart/2005/8/layout/hProcess6"/>
    <dgm:cxn modelId="{6A5A2CCE-D356-4E6B-B9D0-19F46955B458}" type="presOf" srcId="{CECE1797-32B3-41C3-8804-CA42A8542474}" destId="{CF5F57BE-D55D-402C-B35A-61D38615BA2D}" srcOrd="0" destOrd="0" presId="urn:microsoft.com/office/officeart/2005/8/layout/hProcess6"/>
    <dgm:cxn modelId="{E5C889D1-7E48-496E-8387-7C06EB4F7800}" type="presOf" srcId="{32872C80-07A4-49F6-B42C-AC1F4FB71B25}" destId="{1BCCB266-DE7D-4436-BB4B-B67C1C7F39E4}" srcOrd="1" destOrd="0" presId="urn:microsoft.com/office/officeart/2005/8/layout/hProcess6"/>
    <dgm:cxn modelId="{6C8CDCD6-7666-4ACC-91F0-7A5521818937}" type="presOf" srcId="{3FA1539C-719C-4BB2-AB38-56422C99E6D2}" destId="{353140BA-4DBB-43E0-8F57-1E60236C073F}" srcOrd="0" destOrd="2" presId="urn:microsoft.com/office/officeart/2005/8/layout/hProcess6"/>
    <dgm:cxn modelId="{17BEC8DC-C398-40A7-9E72-7278B5CD5E45}" srcId="{9E6D7570-2B57-441E-9489-77EC0002CA7C}" destId="{B2D114E0-A859-4732-9827-F478CF04DC0B}" srcOrd="1" destOrd="0" parTransId="{BFD00A52-0E80-4FD8-BFA5-454742CCE908}" sibTransId="{2C301FDE-7C26-4FDF-B346-5D13A8FE6BC0}"/>
    <dgm:cxn modelId="{353119DE-8104-4AA1-BD9F-CD1CD512999A}" type="presOf" srcId="{CD133433-5B58-470B-8753-8DF4DF948528}" destId="{A9D43EF7-3378-428E-999B-3BD6D006A387}" srcOrd="0" destOrd="0" presId="urn:microsoft.com/office/officeart/2005/8/layout/hProcess6"/>
    <dgm:cxn modelId="{073DB5DF-7037-4B78-AA51-1D797AF88F8D}" srcId="{CECE1797-32B3-41C3-8804-CA42A8542474}" destId="{EFAB478A-DC11-490F-9261-E6AAEBC61DB7}" srcOrd="2" destOrd="0" parTransId="{E28916AE-4D96-4277-8A78-228D5DD5B424}" sibTransId="{B6D9F942-F95D-403E-89BC-C86B5CBE9780}"/>
    <dgm:cxn modelId="{11A6C3E8-8922-401B-AA72-9B1B1B6F1947}" srcId="{C5D99E0F-C407-4633-9473-5A29D10C3A75}" destId="{CECE1797-32B3-41C3-8804-CA42A8542474}" srcOrd="0" destOrd="0" parTransId="{A8BC780F-BA51-4EA8-9E13-9D1737206E08}" sibTransId="{E5A03BD9-26C5-4B9F-93B0-1E8264744FE8}"/>
    <dgm:cxn modelId="{2B2509EE-77C4-433D-BF80-060198ED81ED}" type="presOf" srcId="{817F0853-DF5A-46BE-92F5-FE6EFBFC64A6}" destId="{25CAB35A-4E1F-4863-B9F0-458142FA5C0C}" srcOrd="0" destOrd="0" presId="urn:microsoft.com/office/officeart/2005/8/layout/hProcess6"/>
    <dgm:cxn modelId="{F1A7FDF5-1234-4699-B38B-8F903CB267AD}" type="presOf" srcId="{3F1C0A2B-7279-4CFD-AA15-B4F7EF9706DB}" destId="{1E5673CD-6FCB-4F2A-ACA3-E6C8D65B879A}" srcOrd="1" destOrd="1" presId="urn:microsoft.com/office/officeart/2005/8/layout/hProcess6"/>
    <dgm:cxn modelId="{AB91FE2A-D20F-40D5-BB10-3D4CC6562BD5}" type="presParOf" srcId="{40A749A5-63F3-4661-8859-226B3ACD97B0}" destId="{F78F01D4-EF50-41C0-8AF4-EB2F2D907B7F}" srcOrd="0" destOrd="0" presId="urn:microsoft.com/office/officeart/2005/8/layout/hProcess6"/>
    <dgm:cxn modelId="{0A673483-7381-4BF2-A926-356A9D886554}" type="presParOf" srcId="{F78F01D4-EF50-41C0-8AF4-EB2F2D907B7F}" destId="{25D8CD3B-64E6-4A65-A932-8ECFEF472B4F}" srcOrd="0" destOrd="0" presId="urn:microsoft.com/office/officeart/2005/8/layout/hProcess6"/>
    <dgm:cxn modelId="{782B003F-0B1E-4B21-8A7E-D4332DBD3641}" type="presParOf" srcId="{F78F01D4-EF50-41C0-8AF4-EB2F2D907B7F}" destId="{8B42E564-EFF5-4313-B635-EAFD4E1E0FC8}" srcOrd="1" destOrd="0" presId="urn:microsoft.com/office/officeart/2005/8/layout/hProcess6"/>
    <dgm:cxn modelId="{344A9539-9D9F-4DD6-99E1-4C29568ED77D}" type="presParOf" srcId="{F78F01D4-EF50-41C0-8AF4-EB2F2D907B7F}" destId="{4F9441C1-C11C-4441-84D7-6DF12C2B8ACE}" srcOrd="2" destOrd="0" presId="urn:microsoft.com/office/officeart/2005/8/layout/hProcess6"/>
    <dgm:cxn modelId="{0D506688-6878-4115-A93D-F88F89C6AAB7}" type="presParOf" srcId="{F78F01D4-EF50-41C0-8AF4-EB2F2D907B7F}" destId="{CF5F57BE-D55D-402C-B35A-61D38615BA2D}" srcOrd="3" destOrd="0" presId="urn:microsoft.com/office/officeart/2005/8/layout/hProcess6"/>
    <dgm:cxn modelId="{0E9EC0B4-9DF2-4025-BDC4-8304043F8957}" type="presParOf" srcId="{40A749A5-63F3-4661-8859-226B3ACD97B0}" destId="{56AD77F8-6D9D-4A10-9E2A-8149B61F2996}" srcOrd="1" destOrd="0" presId="urn:microsoft.com/office/officeart/2005/8/layout/hProcess6"/>
    <dgm:cxn modelId="{D50E3847-1C46-4B6B-BC28-4A7DAFD3D949}" type="presParOf" srcId="{40A749A5-63F3-4661-8859-226B3ACD97B0}" destId="{6F37F067-51F1-457B-A24E-5F1ED97DB562}" srcOrd="2" destOrd="0" presId="urn:microsoft.com/office/officeart/2005/8/layout/hProcess6"/>
    <dgm:cxn modelId="{7DDB06AE-1786-4230-9005-3489CB7F3AE3}" type="presParOf" srcId="{6F37F067-51F1-457B-A24E-5F1ED97DB562}" destId="{48992E40-8730-49D9-B098-B6E64E6D5A6E}" srcOrd="0" destOrd="0" presId="urn:microsoft.com/office/officeart/2005/8/layout/hProcess6"/>
    <dgm:cxn modelId="{52ACFC3E-1BB3-425E-BCED-E9A75DA246D0}" type="presParOf" srcId="{6F37F067-51F1-457B-A24E-5F1ED97DB562}" destId="{353140BA-4DBB-43E0-8F57-1E60236C073F}" srcOrd="1" destOrd="0" presId="urn:microsoft.com/office/officeart/2005/8/layout/hProcess6"/>
    <dgm:cxn modelId="{D2ACFA9D-00A6-46AF-8DF5-A6D29659F5AD}" type="presParOf" srcId="{6F37F067-51F1-457B-A24E-5F1ED97DB562}" destId="{1832B526-D59C-4A94-8666-03EFCB318C99}" srcOrd="2" destOrd="0" presId="urn:microsoft.com/office/officeart/2005/8/layout/hProcess6"/>
    <dgm:cxn modelId="{8D4F6852-E38E-4E75-8CF4-66E5C7CF97CA}" type="presParOf" srcId="{6F37F067-51F1-457B-A24E-5F1ED97DB562}" destId="{A9D43EF7-3378-428E-999B-3BD6D006A387}" srcOrd="3" destOrd="0" presId="urn:microsoft.com/office/officeart/2005/8/layout/hProcess6"/>
    <dgm:cxn modelId="{2560429D-E0FE-42C1-AC76-E5B74B3F1D7E}" type="presParOf" srcId="{40A749A5-63F3-4661-8859-226B3ACD97B0}" destId="{1507F7A4-E04B-4C1B-9E6F-D8F186307CAD}" srcOrd="3" destOrd="0" presId="urn:microsoft.com/office/officeart/2005/8/layout/hProcess6"/>
    <dgm:cxn modelId="{8C59F13E-BCC0-4667-B987-CE4F2031C0EF}" type="presParOf" srcId="{40A749A5-63F3-4661-8859-226B3ACD97B0}" destId="{AABF5909-1282-44D4-B960-42276293B7A0}" srcOrd="4" destOrd="0" presId="urn:microsoft.com/office/officeart/2005/8/layout/hProcess6"/>
    <dgm:cxn modelId="{F8EBB2BE-56F9-4D51-B824-DC050B0B7737}" type="presParOf" srcId="{AABF5909-1282-44D4-B960-42276293B7A0}" destId="{7D8EAD2C-8A82-44F7-AFA5-6A9522B569A7}" srcOrd="0" destOrd="0" presId="urn:microsoft.com/office/officeart/2005/8/layout/hProcess6"/>
    <dgm:cxn modelId="{8C11E979-8132-46EA-820B-1F1A002B8548}" type="presParOf" srcId="{AABF5909-1282-44D4-B960-42276293B7A0}" destId="{88E89622-B514-4867-9BBF-6A26D9AF3854}" srcOrd="1" destOrd="0" presId="urn:microsoft.com/office/officeart/2005/8/layout/hProcess6"/>
    <dgm:cxn modelId="{975B8B97-BED1-4C83-91CA-DA58B7D7557C}" type="presParOf" srcId="{AABF5909-1282-44D4-B960-42276293B7A0}" destId="{1E5673CD-6FCB-4F2A-ACA3-E6C8D65B879A}" srcOrd="2" destOrd="0" presId="urn:microsoft.com/office/officeart/2005/8/layout/hProcess6"/>
    <dgm:cxn modelId="{1AEF1180-1A8B-4584-81DD-F24575ED25DB}" type="presParOf" srcId="{AABF5909-1282-44D4-B960-42276293B7A0}" destId="{25CAB35A-4E1F-4863-B9F0-458142FA5C0C}" srcOrd="3" destOrd="0" presId="urn:microsoft.com/office/officeart/2005/8/layout/hProcess6"/>
    <dgm:cxn modelId="{F903F0AB-6D52-432D-B910-B5351CB3E94D}" type="presParOf" srcId="{40A749A5-63F3-4661-8859-226B3ACD97B0}" destId="{541D8848-D932-4EAD-9D3F-538946515BCC}" srcOrd="5" destOrd="0" presId="urn:microsoft.com/office/officeart/2005/8/layout/hProcess6"/>
    <dgm:cxn modelId="{42142E57-7154-42CF-9F87-345C7C773B3F}" type="presParOf" srcId="{40A749A5-63F3-4661-8859-226B3ACD97B0}" destId="{94500CEB-9750-42E4-99E6-69E354AE94A8}" srcOrd="6" destOrd="0" presId="urn:microsoft.com/office/officeart/2005/8/layout/hProcess6"/>
    <dgm:cxn modelId="{B202157C-C1E8-4C95-82E1-AE340487DF26}" type="presParOf" srcId="{94500CEB-9750-42E4-99E6-69E354AE94A8}" destId="{E10DA693-29FF-42AC-A638-69E5653C19F0}" srcOrd="0" destOrd="0" presId="urn:microsoft.com/office/officeart/2005/8/layout/hProcess6"/>
    <dgm:cxn modelId="{01FDE923-D46F-4536-A3D4-F5BA2CC700F8}" type="presParOf" srcId="{94500CEB-9750-42E4-99E6-69E354AE94A8}" destId="{E286F733-A736-40D2-BAB7-FE494FCF8F56}" srcOrd="1" destOrd="0" presId="urn:microsoft.com/office/officeart/2005/8/layout/hProcess6"/>
    <dgm:cxn modelId="{A9CF8276-2A19-478D-B6B9-783A77FD3951}" type="presParOf" srcId="{94500CEB-9750-42E4-99E6-69E354AE94A8}" destId="{1BCCB266-DE7D-4436-BB4B-B67C1C7F39E4}" srcOrd="2" destOrd="0" presId="urn:microsoft.com/office/officeart/2005/8/layout/hProcess6"/>
    <dgm:cxn modelId="{066AE378-D250-469B-80E8-811DFF22DF73}" type="presParOf" srcId="{94500CEB-9750-42E4-99E6-69E354AE94A8}" destId="{D2A5E201-2BF0-4C1E-9DE8-CEFC43D4BEF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2E564-EFF5-4313-B635-EAFD4E1E0FC8}">
      <dsp:nvSpPr>
        <dsp:cNvPr id="0" name=""/>
        <dsp:cNvSpPr/>
      </dsp:nvSpPr>
      <dsp:spPr>
        <a:xfrm>
          <a:off x="158961" y="1815942"/>
          <a:ext cx="4336786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 Ing. </a:t>
          </a:r>
          <a:r>
            <a:rPr lang="es-ES" sz="2300" kern="1200" dirty="0" err="1"/>
            <a:t>Tec</a:t>
          </a:r>
          <a:r>
            <a:rPr lang="es-ES" sz="2300" kern="1200" dirty="0"/>
            <a:t>. </a:t>
          </a:r>
          <a:r>
            <a:rPr lang="es-ES" sz="2300" kern="1200" dirty="0" err="1"/>
            <a:t>Inf</a:t>
          </a:r>
          <a:r>
            <a:rPr lang="es-ES" sz="2300" kern="1200" dirty="0"/>
            <a:t>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 Lic. Historia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 Con. SAP</a:t>
          </a:r>
        </a:p>
      </dsp:txBody>
      <dsp:txXfrm>
        <a:off x="1243157" y="2222699"/>
        <a:ext cx="2303489" cy="1898201"/>
      </dsp:txXfrm>
    </dsp:sp>
    <dsp:sp modelId="{CF5F57BE-D55D-402C-B35A-61D38615BA2D}">
      <dsp:nvSpPr>
        <dsp:cNvPr id="0" name=""/>
        <dsp:cNvSpPr/>
      </dsp:nvSpPr>
      <dsp:spPr>
        <a:xfrm>
          <a:off x="702" y="2396249"/>
          <a:ext cx="1551101" cy="155110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 </a:t>
          </a:r>
        </a:p>
      </dsp:txBody>
      <dsp:txXfrm>
        <a:off x="227855" y="2623402"/>
        <a:ext cx="1096795" cy="1096795"/>
      </dsp:txXfrm>
    </dsp:sp>
    <dsp:sp modelId="{353140BA-4DBB-43E0-8F57-1E60236C073F}">
      <dsp:nvSpPr>
        <dsp:cNvPr id="0" name=""/>
        <dsp:cNvSpPr/>
      </dsp:nvSpPr>
      <dsp:spPr>
        <a:xfrm>
          <a:off x="5009255" y="1815942"/>
          <a:ext cx="4014064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Gr. Der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Gr. Eco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 err="1"/>
            <a:t>Ope.Consola</a:t>
          </a:r>
          <a:endParaRPr lang="es-ES" sz="2300" kern="1200" dirty="0"/>
        </a:p>
      </dsp:txBody>
      <dsp:txXfrm>
        <a:off x="6012771" y="2222699"/>
        <a:ext cx="2061448" cy="1898201"/>
      </dsp:txXfrm>
    </dsp:sp>
    <dsp:sp modelId="{A9D43EF7-3378-428E-999B-3BD6D006A387}">
      <dsp:nvSpPr>
        <dsp:cNvPr id="0" name=""/>
        <dsp:cNvSpPr/>
      </dsp:nvSpPr>
      <dsp:spPr>
        <a:xfrm>
          <a:off x="4689635" y="2396249"/>
          <a:ext cx="1551101" cy="1551101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 </a:t>
          </a:r>
        </a:p>
      </dsp:txBody>
      <dsp:txXfrm>
        <a:off x="4916788" y="2623402"/>
        <a:ext cx="1096795" cy="1096795"/>
      </dsp:txXfrm>
    </dsp:sp>
    <dsp:sp modelId="{88E89622-B514-4867-9BBF-6A26D9AF3854}">
      <dsp:nvSpPr>
        <dsp:cNvPr id="0" name=""/>
        <dsp:cNvSpPr/>
      </dsp:nvSpPr>
      <dsp:spPr>
        <a:xfrm>
          <a:off x="9451640" y="1815942"/>
          <a:ext cx="4184437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Con. DS. </a:t>
          </a:r>
          <a:r>
            <a:rPr lang="es-ES" sz="2300" kern="1200" dirty="0" err="1"/>
            <a:t>McK</a:t>
          </a:r>
          <a:endParaRPr lang="es-E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Res. </a:t>
          </a:r>
          <a:r>
            <a:rPr lang="es-ES" sz="2300" kern="1200" dirty="0" err="1"/>
            <a:t>Clarity</a:t>
          </a:r>
          <a:endParaRPr lang="es-ES" sz="2300" kern="1200" dirty="0"/>
        </a:p>
      </dsp:txBody>
      <dsp:txXfrm>
        <a:off x="10497750" y="2222699"/>
        <a:ext cx="2189227" cy="1898201"/>
      </dsp:txXfrm>
    </dsp:sp>
    <dsp:sp modelId="{25CAB35A-4E1F-4863-B9F0-458142FA5C0C}">
      <dsp:nvSpPr>
        <dsp:cNvPr id="0" name=""/>
        <dsp:cNvSpPr/>
      </dsp:nvSpPr>
      <dsp:spPr>
        <a:xfrm>
          <a:off x="9217207" y="2396249"/>
          <a:ext cx="1551101" cy="155110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 </a:t>
          </a:r>
        </a:p>
      </dsp:txBody>
      <dsp:txXfrm>
        <a:off x="9444360" y="2623402"/>
        <a:ext cx="1096795" cy="1096795"/>
      </dsp:txXfrm>
    </dsp:sp>
    <dsp:sp modelId="{E286F733-A736-40D2-BAB7-FE494FCF8F56}">
      <dsp:nvSpPr>
        <dsp:cNvPr id="0" name=""/>
        <dsp:cNvSpPr/>
      </dsp:nvSpPr>
      <dsp:spPr>
        <a:xfrm>
          <a:off x="14285245" y="1815942"/>
          <a:ext cx="3742745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U. Nebrija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 err="1"/>
            <a:t>The</a:t>
          </a:r>
          <a:r>
            <a:rPr lang="es-ES" sz="2300" kern="1200" dirty="0"/>
            <a:t> Bridge</a:t>
          </a:r>
        </a:p>
      </dsp:txBody>
      <dsp:txXfrm>
        <a:off x="15220931" y="2222699"/>
        <a:ext cx="1857959" cy="1898201"/>
      </dsp:txXfrm>
    </dsp:sp>
    <dsp:sp modelId="{D2A5E201-2BF0-4C1E-9DE8-CEFC43D4BEF1}">
      <dsp:nvSpPr>
        <dsp:cNvPr id="0" name=""/>
        <dsp:cNvSpPr/>
      </dsp:nvSpPr>
      <dsp:spPr>
        <a:xfrm>
          <a:off x="13829965" y="2396249"/>
          <a:ext cx="1551101" cy="1551101"/>
        </a:xfrm>
        <a:prstGeom prst="ellipse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14057118" y="2623402"/>
        <a:ext cx="1096795" cy="1096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60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5301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53fb3fdad_0_159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63" name="Google Shape;163;g2453fb3fdad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53fb3fdad_0_1602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72" name="Google Shape;172;g2453fb3fdad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94" y="80188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53fb3fdad_0_161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81" name="Google Shape;181;g2453fb3fdad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94" y="80188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53fb3fdad_0_1618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90" name="Google Shape;190;g2453fb3fdad_0_1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94" y="80188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53fb3fdad_0_1626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99" name="Google Shape;199;g2453fb3fdad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94" y="80188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53fb3fdad_0_1675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52" name="Google Shape;252;g2453fb3fdad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53fb3fdad_0_1675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52" name="Google Shape;252;g2453fb3fdad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045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3fb3fdad_0_1003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71" name="Google Shape;271;g2453fb3fdad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53fb3fdad_0_6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9" name="Google Shape;69;g2453fb3fda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94" y="80188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53fb3fdad_0_15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94" name="Google Shape;294;g2453fb3fda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df3f72d7_0_35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97" name="Google Shape;397;g10fdf3f72d7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5473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df3f72d7_0_35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97" name="Google Shape;397;g10fdf3f72d7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fdf3f72d7_0_26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05" name="Google Shape;405;g10fdf3f72d7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3" name="Google Shape;4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047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53fb3fdad_0_91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5" name="Google Shape;105;g2453fb3fda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53fb3fdad_0_254:notes"/>
          <p:cNvSpPr txBox="1">
            <a:spLocks noGrp="1"/>
          </p:cNvSpPr>
          <p:nvPr>
            <p:ph type="body" idx="1"/>
          </p:nvPr>
        </p:nvSpPr>
        <p:spPr>
          <a:xfrm>
            <a:off x="833350" y="5938158"/>
            <a:ext cx="6666600" cy="5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19" name="Google Shape;119;g2453fb3fda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8100" y="950055"/>
            <a:ext cx="7856700" cy="468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fdf3f72d7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0fdf3f72d7_0_24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375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9042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551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2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4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5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6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Portada 1">
  <p:cSld name="TITLE_1_1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df3f72d7_0_266"/>
          <p:cNvSpPr txBox="1"/>
          <p:nvPr/>
        </p:nvSpPr>
        <p:spPr>
          <a:xfrm>
            <a:off x="16272000" y="9215150"/>
            <a:ext cx="14400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‹Nº›</a:t>
            </a:fld>
            <a:endParaRPr sz="1200" b="0" i="0" u="none" strike="noStrike" cap="none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" name="Google Shape;11;g10fdf3f72d7_0_2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150" y="9616050"/>
            <a:ext cx="2823253" cy="3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4">
          <p15:clr>
            <a:srgbClr val="EAD1DC"/>
          </p15:clr>
        </p15:guide>
        <p15:guide id="2" orient="horz" pos="2970">
          <p15:clr>
            <a:srgbClr val="EAD1DC"/>
          </p15:clr>
        </p15:guide>
        <p15:guide id="3" orient="horz" pos="4830">
          <p15:clr>
            <a:srgbClr val="EAD1DC"/>
          </p15:clr>
        </p15:guide>
        <p15:guide id="4" pos="127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ubTitle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subTitle" idx="1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3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irvacana.com/thoughts/2013/07/08/becoming-a-data-scientist/" TargetMode="External"/><Relationship Id="rId5" Type="http://schemas.openxmlformats.org/officeDocument/2006/relationships/hyperlink" Target="https://link.springer.com/article/10.1007/s11192-020-03371-2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Jonatan.garcia@thebridgeschool.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hyperlink" Target="mailto:Jonatan.garcia@thebridgeschool.es" TargetMode="External"/><Relationship Id="rId7" Type="http://schemas.openxmlformats.org/officeDocument/2006/relationships/image" Target="../media/image7.jp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diagramColors" Target="../diagrams/colors1.xml"/><Relationship Id="rId5" Type="http://schemas.openxmlformats.org/officeDocument/2006/relationships/image" Target="../media/image5.jpg"/><Relationship Id="rId10" Type="http://schemas.openxmlformats.org/officeDocument/2006/relationships/diagramQuickStyle" Target="../diagrams/quickStyle1.xml"/><Relationship Id="rId4" Type="http://schemas.openxmlformats.org/officeDocument/2006/relationships/hyperlink" Target="https://www.linkedin.com/in/jonatangarciasalinas/" TargetMode="External"/><Relationship Id="rId9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X3paOmcrTjQ" TargetMode="Externa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/>
          <p:nvPr/>
        </p:nvSpPr>
        <p:spPr>
          <a:xfrm>
            <a:off x="5845325" y="4250155"/>
            <a:ext cx="6596700" cy="13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ES" sz="4400" b="1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</a:t>
            </a:r>
            <a:r>
              <a:rPr lang="es-ES" sz="4400" b="1" i="0" u="none" strike="noStrike" cap="none" dirty="0" err="1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Science</a:t>
            </a:r>
            <a:r>
              <a:rPr lang="es-ES" sz="4400" b="1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s-ES" sz="4400" b="1" i="0" u="none" strike="noStrike" cap="none" dirty="0" err="1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</a:t>
            </a:r>
            <a:r>
              <a:rPr lang="es-ES" sz="4400" b="1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-Time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0" i="1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Promoción </a:t>
            </a:r>
            <a:r>
              <a:rPr lang="es-ES" sz="2800" i="1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Febrero </a:t>
            </a:r>
            <a:r>
              <a:rPr lang="es-ES" sz="2800" b="0" i="1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2024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9240" y="2403000"/>
            <a:ext cx="10109160" cy="1345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/>
          <p:nvPr/>
        </p:nvSpPr>
        <p:spPr>
          <a:xfrm>
            <a:off x="779040" y="556200"/>
            <a:ext cx="11671560" cy="5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 de febrero de 2024 - Madrid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980000" y="5815450"/>
            <a:ext cx="55314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-ES" sz="1150" b="0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1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s-ES" sz="2100" b="0" i="1" u="none" strike="noStrike" cap="none" dirty="0">
              <a:solidFill>
                <a:srgbClr val="D9D9D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s-ES" sz="2100" i="1" dirty="0">
              <a:solidFill>
                <a:srgbClr val="D9D9D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S" sz="2100" b="0" i="1" u="none" strike="noStrike" cap="none" dirty="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Lead Instructor</a:t>
            </a:r>
            <a:endParaRPr sz="2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1" dirty="0">
                <a:solidFill>
                  <a:srgbClr val="F7F9F8"/>
                </a:solidFill>
                <a:latin typeface="Quattrocento Sans"/>
                <a:sym typeface="Quattrocento Sans"/>
              </a:rPr>
              <a:t>Jonatan García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S" sz="2100" b="0" i="1" u="none" strike="noStrike" cap="none" dirty="0" err="1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Teacher</a:t>
            </a:r>
            <a:r>
              <a:rPr lang="es-ES" sz="2100" b="0" i="1" u="none" strike="noStrike" cap="none" dirty="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s-ES" sz="2100" b="0" i="1" u="none" strike="noStrike" cap="none" dirty="0" err="1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Assistant</a:t>
            </a:r>
            <a:endParaRPr sz="2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 dirty="0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predictivos: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Evaluación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¿Qué resultados hemos obtenido con la estrategia para la fuga en estos meses?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7637851" y="4419897"/>
            <a:ext cx="5750604" cy="2485870"/>
          </a:xfrm>
          <a:prstGeom prst="wedgeRoundRectCallout">
            <a:avLst>
              <a:gd name="adj1" fmla="val -65334"/>
              <a:gd name="adj2" fmla="val -2141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Hemos reducido el </a:t>
            </a:r>
            <a:r>
              <a:rPr lang="es-ES" sz="2800" dirty="0" err="1"/>
              <a:t>churn</a:t>
            </a:r>
            <a:r>
              <a:rPr lang="es-ES" sz="2800" dirty="0"/>
              <a:t> al 1.2%. La estrategia de retención ha costado 60.000€ pero nuestros ingresos han aumentado en 130.000€</a:t>
            </a:r>
          </a:p>
        </p:txBody>
      </p:sp>
    </p:spTree>
    <p:extLst>
      <p:ext uri="{BB962C8B-B14F-4D97-AF65-F5344CB8AC3E}">
        <p14:creationId xmlns:p14="http://schemas.microsoft.com/office/powerpoint/2010/main" val="175468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predictivos: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Calibración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Nuestra competencia ha bajado los precios un 7%. 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3600159" y="4487194"/>
            <a:ext cx="4572000" cy="1735243"/>
          </a:xfrm>
          <a:prstGeom prst="wedgeRoundRectCallout">
            <a:avLst>
              <a:gd name="adj1" fmla="val -65334"/>
              <a:gd name="adj2" fmla="val -2141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Nuestra estrategia de retención necesita ser revisada.</a:t>
            </a:r>
          </a:p>
        </p:txBody>
      </p:sp>
    </p:spTree>
    <p:extLst>
      <p:ext uri="{BB962C8B-B14F-4D97-AF65-F5344CB8AC3E}">
        <p14:creationId xmlns:p14="http://schemas.microsoft.com/office/powerpoint/2010/main" val="219217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53fb3fdad_0_1594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453fb3fdad_0_1594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453fb3fdad_0_1594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68" name="Google Shape;168;g2453fb3fdad_0_15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453fb3fdad_0_1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125" y="1785126"/>
            <a:ext cx="14554200" cy="80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53fb3fdad_0_1602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453fb3fdad_0_1602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453fb3fdad_0_1602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II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77" name="Google Shape;177;g2453fb3fdad_0_16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453fb3fdad_0_1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75" y="1769100"/>
            <a:ext cx="15078075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53fb3fdad_0_1610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453fb3fdad_0_1610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453fb3fdad_0_1610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III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86" name="Google Shape;186;g2453fb3fdad_0_1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453fb3fdad_0_1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25" y="2055225"/>
            <a:ext cx="14668500" cy="74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53fb3fdad_0_1618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453fb3fdad_0_1618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453fb3fdad_0_1618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IV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95" name="Google Shape;195;g2453fb3fdad_0_16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453fb3fdad_0_16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00" y="1754800"/>
            <a:ext cx="15241905" cy="836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53fb3fdad_0_1626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453fb3fdad_0_1626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453fb3fdad_0_1626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V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04" name="Google Shape;204;g2453fb3fdad_0_16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453fb3fdad_0_1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325" y="1769100"/>
            <a:ext cx="9782700" cy="50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453fb3fdad_0_16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125" y="7124725"/>
            <a:ext cx="4015706" cy="21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453fb3fdad_0_16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0000" y="7124725"/>
            <a:ext cx="4320900" cy="21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453fb3fdad_0_1626"/>
          <p:cNvSpPr txBox="1"/>
          <p:nvPr/>
        </p:nvSpPr>
        <p:spPr>
          <a:xfrm>
            <a:off x="3711200" y="9451900"/>
            <a:ext cx="401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Her (2013)</a:t>
            </a:r>
            <a:endParaRPr sz="300"/>
          </a:p>
        </p:txBody>
      </p:sp>
      <p:sp>
        <p:nvSpPr>
          <p:cNvPr id="209" name="Google Shape;209;g2453fb3fdad_0_1626"/>
          <p:cNvSpPr txBox="1"/>
          <p:nvPr/>
        </p:nvSpPr>
        <p:spPr>
          <a:xfrm>
            <a:off x="8532550" y="9532775"/>
            <a:ext cx="401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Ex-Machina (2014)</a:t>
            </a:r>
            <a:endParaRPr sz="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453fb3fdad_0_1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01" y="2"/>
            <a:ext cx="1466616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453fb3fdad_0_1675"/>
          <p:cNvSpPr/>
          <p:nvPr/>
        </p:nvSpPr>
        <p:spPr>
          <a:xfrm rot="-5400000">
            <a:off x="-787950" y="8191950"/>
            <a:ext cx="2883000" cy="13071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453fb3fdad_0_1675"/>
          <p:cNvSpPr/>
          <p:nvPr/>
        </p:nvSpPr>
        <p:spPr>
          <a:xfrm>
            <a:off x="16453650" y="0"/>
            <a:ext cx="18342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453fb3fdad_0_1675"/>
          <p:cNvSpPr txBox="1"/>
          <p:nvPr/>
        </p:nvSpPr>
        <p:spPr>
          <a:xfrm rot="-5400000">
            <a:off x="-4150350" y="4896747"/>
            <a:ext cx="992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36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¿Qué piden las empresas?</a:t>
            </a:r>
            <a:endParaRPr sz="1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58" name="Google Shape;258;g2453fb3fdad_0_16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453fb3fdad_0_1675">
            <a:hlinkClick r:id="rId5"/>
          </p:cNvPr>
          <p:cNvSpPr txBox="1"/>
          <p:nvPr/>
        </p:nvSpPr>
        <p:spPr>
          <a:xfrm rot="-5400000">
            <a:off x="-989249" y="7702628"/>
            <a:ext cx="4906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u="sng" dirty="0">
                <a:solidFill>
                  <a:srgbClr val="3D85C6"/>
                </a:solidFill>
                <a:latin typeface="Jost"/>
                <a:ea typeface="Jost"/>
                <a:cs typeface="Jost"/>
                <a:sym typeface="Jos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</a:t>
            </a:r>
            <a:endParaRPr sz="2100" dirty="0">
              <a:solidFill>
                <a:srgbClr val="3D85C6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53fb3fdad_0_1675"/>
          <p:cNvSpPr/>
          <p:nvPr/>
        </p:nvSpPr>
        <p:spPr>
          <a:xfrm rot="-5400000">
            <a:off x="-787950" y="8191950"/>
            <a:ext cx="2883000" cy="13071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453fb3fdad_0_1675"/>
          <p:cNvSpPr/>
          <p:nvPr/>
        </p:nvSpPr>
        <p:spPr>
          <a:xfrm>
            <a:off x="16453650" y="0"/>
            <a:ext cx="18342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453fb3fdad_0_1675"/>
          <p:cNvSpPr txBox="1"/>
          <p:nvPr/>
        </p:nvSpPr>
        <p:spPr>
          <a:xfrm rot="-5400000">
            <a:off x="-4150350" y="4758299"/>
            <a:ext cx="9921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3600" dirty="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¿Qué herramientas existen?</a:t>
            </a:r>
            <a:endParaRPr sz="100" i="0" u="none" strike="noStrike" cap="none" dirty="0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58" name="Google Shape;258;g2453fb3fdad_0_1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23EC73E1-A5AE-5159-4374-FB7D2B26A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01" y="818735"/>
            <a:ext cx="15714524" cy="81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0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453fb3fdad_0_10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453fb3fdad_0_10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1650" y="2537825"/>
            <a:ext cx="1295400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453fb3fdad_0_1003"/>
          <p:cNvSpPr txBox="1"/>
          <p:nvPr/>
        </p:nvSpPr>
        <p:spPr>
          <a:xfrm>
            <a:off x="252125" y="8254225"/>
            <a:ext cx="5361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>
                <a:solidFill>
                  <a:srgbClr val="F10909"/>
                </a:solidFill>
                <a:latin typeface="Calibri"/>
                <a:ea typeface="Calibri"/>
                <a:cs typeface="Calibri"/>
                <a:sym typeface="Calibri"/>
              </a:rPr>
              <a:t>IA</a:t>
            </a:r>
            <a:r>
              <a:rPr lang="es-ES" sz="3000" b="0" i="0" u="none" strike="noStrike" cap="none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- Técnicas que posibilitan a máquinas </a:t>
            </a:r>
            <a:r>
              <a:rPr lang="es-E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imitar la inteligencia humana</a:t>
            </a:r>
            <a:endParaRPr sz="3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453fb3fdad_0_1003"/>
          <p:cNvSpPr txBox="1"/>
          <p:nvPr/>
        </p:nvSpPr>
        <p:spPr>
          <a:xfrm>
            <a:off x="5614025" y="8155350"/>
            <a:ext cx="53619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ML</a:t>
            </a:r>
            <a:r>
              <a:rPr lang="es-ES" sz="3000" b="0" i="0" u="none" strike="noStrike" cap="none" dirty="0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- Algoritmos que dan a una máquina la </a:t>
            </a:r>
            <a:r>
              <a:rPr lang="es-ES" sz="3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capacidad de aprender</a:t>
            </a:r>
            <a:r>
              <a:rPr lang="es-ES" sz="3000" b="0" i="0" u="none" strike="noStrike" cap="none" dirty="0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a partir de datos sin intervención humana.</a:t>
            </a:r>
            <a:endParaRPr sz="3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453fb3fdad_0_1003"/>
          <p:cNvSpPr txBox="1"/>
          <p:nvPr/>
        </p:nvSpPr>
        <p:spPr>
          <a:xfrm>
            <a:off x="10827250" y="8155350"/>
            <a:ext cx="5361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DL</a:t>
            </a:r>
            <a:r>
              <a:rPr lang="es-ES" sz="3000" b="0" i="0" u="none" strike="noStrike" cap="none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- Rama de ML que utiliza </a:t>
            </a:r>
            <a:r>
              <a:rPr lang="es-E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redes neuronales </a:t>
            </a:r>
            <a:r>
              <a:rPr lang="es-E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varias capas.</a:t>
            </a:r>
            <a:endParaRPr sz="3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53fb3fdad_0_6"/>
          <p:cNvSpPr/>
          <p:nvPr/>
        </p:nvSpPr>
        <p:spPr>
          <a:xfrm>
            <a:off x="12112025" y="0"/>
            <a:ext cx="6176100" cy="440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453fb3fdad_0_6"/>
          <p:cNvSpPr/>
          <p:nvPr/>
        </p:nvSpPr>
        <p:spPr>
          <a:xfrm>
            <a:off x="0" y="-164081"/>
            <a:ext cx="37332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453fb3fdad_0_6"/>
          <p:cNvSpPr txBox="1"/>
          <p:nvPr/>
        </p:nvSpPr>
        <p:spPr>
          <a:xfrm>
            <a:off x="1028700" y="1028700"/>
            <a:ext cx="76071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Índice</a:t>
            </a:r>
            <a:endParaRPr sz="1400" i="0" u="none" strike="noStrike" cap="none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74" name="Google Shape;74;g2453fb3fdad_0_6"/>
          <p:cNvPicPr preferRelativeResize="0"/>
          <p:nvPr/>
        </p:nvPicPr>
        <p:blipFill rotWithShape="1">
          <a:blip r:embed="rId3">
            <a:alphaModFix/>
          </a:blip>
          <a:srcRect l="26385" r="26380"/>
          <a:stretch/>
        </p:blipFill>
        <p:spPr>
          <a:xfrm>
            <a:off x="10661320" y="1028700"/>
            <a:ext cx="6597978" cy="9306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2453fb3fdad_0_6"/>
          <p:cNvSpPr txBox="1"/>
          <p:nvPr/>
        </p:nvSpPr>
        <p:spPr>
          <a:xfrm>
            <a:off x="1028697" y="2666322"/>
            <a:ext cx="7607100" cy="53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1D"/>
              </a:buClr>
              <a:buSzPts val="4000"/>
              <a:buFont typeface="Jost"/>
              <a:buChar char="❏"/>
            </a:pPr>
            <a:r>
              <a:rPr lang="es-ES" sz="40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Hablemos de nosotros</a:t>
            </a:r>
            <a:endParaRPr sz="1400" i="0" u="none" strike="noStrike" cap="none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1D"/>
              </a:buClr>
              <a:buSzPts val="4000"/>
              <a:buFont typeface="Jost"/>
              <a:buChar char="❏"/>
            </a:pPr>
            <a:r>
              <a:rPr lang="es-ES" sz="40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¿Científico de datos?</a:t>
            </a:r>
            <a:endParaRPr sz="1400" i="0" u="none" strike="noStrike" cap="none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1D"/>
              </a:buClr>
              <a:buSzPts val="4000"/>
              <a:buFont typeface="Jost"/>
              <a:buChar char="❏"/>
            </a:pPr>
            <a:r>
              <a:rPr lang="es-ES" sz="40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El Bootcamp</a:t>
            </a:r>
            <a:endParaRPr sz="40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</a:t>
            </a:r>
            <a:r>
              <a:rPr lang="es-ES" sz="2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Calendario + Horario</a:t>
            </a:r>
            <a:endParaRPr sz="25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2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Temario + Entregas + Herramientas</a:t>
            </a:r>
            <a:endParaRPr sz="25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2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Guidelines</a:t>
            </a:r>
            <a:endParaRPr sz="25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231F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2453fb3fdad_0_6"/>
          <p:cNvPicPr preferRelativeResize="0"/>
          <p:nvPr/>
        </p:nvPicPr>
        <p:blipFill rotWithShape="1">
          <a:blip r:embed="rId4">
            <a:alphaModFix/>
          </a:blip>
          <a:srcRect l="28170" r="28166"/>
          <a:stretch/>
        </p:blipFill>
        <p:spPr>
          <a:xfrm>
            <a:off x="11426808" y="1813572"/>
            <a:ext cx="5067006" cy="77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453fb3fdad_0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475" y="9122175"/>
            <a:ext cx="9491373" cy="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"/>
          <p:cNvSpPr/>
          <p:nvPr/>
        </p:nvSpPr>
        <p:spPr>
          <a:xfrm>
            <a:off x="983160" y="494280"/>
            <a:ext cx="10581900" cy="21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Calendario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575" y="1788098"/>
            <a:ext cx="14112849" cy="7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53fb3fdad_0_159"/>
          <p:cNvSpPr/>
          <p:nvPr/>
        </p:nvSpPr>
        <p:spPr>
          <a:xfrm>
            <a:off x="13863856" y="0"/>
            <a:ext cx="4424100" cy="1038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453fb3fdad_0_15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453fb3fdad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8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453fb3fdad_0_159"/>
          <p:cNvSpPr txBox="1"/>
          <p:nvPr/>
        </p:nvSpPr>
        <p:spPr>
          <a:xfrm>
            <a:off x="450400" y="771150"/>
            <a:ext cx="86289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49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Contenido del Bootcamp II</a:t>
            </a:r>
            <a:endParaRPr sz="1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0" name="Google Shape;300;g2453fb3fdad_0_159"/>
          <p:cNvSpPr txBox="1"/>
          <p:nvPr/>
        </p:nvSpPr>
        <p:spPr>
          <a:xfrm>
            <a:off x="617100" y="29004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Ramp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 Up							(15%)</a:t>
            </a:r>
            <a:endParaRPr sz="2700" b="1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Aprenderás a manejarte con Python, sus principales herramientas y los fundamentos matemáticos de Data </a:t>
            </a:r>
            <a:r>
              <a:rPr lang="es-ES" sz="2100" dirty="0" err="1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Science</a:t>
            </a: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.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1" name="Google Shape;301;g2453fb3fdad_0_159"/>
          <p:cNvSpPr txBox="1"/>
          <p:nvPr/>
        </p:nvSpPr>
        <p:spPr>
          <a:xfrm>
            <a:off x="636050" y="45381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Data </a:t>
            </a: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Analytics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					(40%)</a:t>
            </a:r>
            <a:endParaRPr sz="2700" b="1" u="sng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Dominarás las técnicas de exploración y preparación de datos para su análisis y visualización.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2" name="Google Shape;302;g2453fb3fdad_0_159"/>
          <p:cNvSpPr txBox="1"/>
          <p:nvPr/>
        </p:nvSpPr>
        <p:spPr>
          <a:xfrm>
            <a:off x="636050" y="63312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Machine </a:t>
            </a: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Learning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				(30%)</a:t>
            </a:r>
            <a:endParaRPr sz="2700" b="1" u="sng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Construirás tus propios modelos de aprendizaje de datos.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3" name="Google Shape;303;g2453fb3fdad_0_159"/>
          <p:cNvSpPr txBox="1"/>
          <p:nvPr/>
        </p:nvSpPr>
        <p:spPr>
          <a:xfrm>
            <a:off x="617100" y="77706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Data </a:t>
            </a: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Engineering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				(15%)</a:t>
            </a:r>
            <a:endParaRPr sz="2700" b="1" u="sng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Conocerás cómo la ciencia de datos se convierte en un proceso de negocio y cómo desplegar nuestras soluciones de forma escalable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"/>
          <p:cNvSpPr/>
          <p:nvPr/>
        </p:nvSpPr>
        <p:spPr>
          <a:xfrm>
            <a:off x="14974200" y="0"/>
            <a:ext cx="3313080" cy="440316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"/>
          <p:cNvPicPr preferRelativeResize="0"/>
          <p:nvPr/>
        </p:nvPicPr>
        <p:blipFill rotWithShape="1">
          <a:blip r:embed="rId3">
            <a:alphaModFix/>
          </a:blip>
          <a:srcRect l="29670" r="29666"/>
          <a:stretch/>
        </p:blipFill>
        <p:spPr>
          <a:xfrm>
            <a:off x="11596680" y="1028880"/>
            <a:ext cx="5662080" cy="927756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"/>
          <p:cNvSpPr/>
          <p:nvPr/>
        </p:nvSpPr>
        <p:spPr>
          <a:xfrm>
            <a:off x="0" y="-147240"/>
            <a:ext cx="10533600" cy="10581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5"/>
          <p:cNvPicPr preferRelativeResize="0"/>
          <p:nvPr/>
        </p:nvPicPr>
        <p:blipFill rotWithShape="1">
          <a:blip r:embed="rId4">
            <a:alphaModFix/>
          </a:blip>
          <a:srcRect l="27216" t="12500" r="17034" b="12500"/>
          <a:stretch/>
        </p:blipFill>
        <p:spPr>
          <a:xfrm>
            <a:off x="11143800" y="1368000"/>
            <a:ext cx="5803920" cy="10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"/>
          <p:cNvSpPr/>
          <p:nvPr/>
        </p:nvSpPr>
        <p:spPr>
          <a:xfrm>
            <a:off x="1028880" y="79956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Ramp Up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5"/>
          <p:cNvCxnSpPr/>
          <p:nvPr/>
        </p:nvCxnSpPr>
        <p:spPr>
          <a:xfrm>
            <a:off x="1119960" y="132264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5"/>
          <p:cNvSpPr/>
          <p:nvPr/>
        </p:nvSpPr>
        <p:spPr>
          <a:xfrm>
            <a:off x="1120320" y="14666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DS Toolkit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"/>
          <p:cNvSpPr/>
          <p:nvPr/>
        </p:nvSpPr>
        <p:spPr>
          <a:xfrm>
            <a:off x="3119400" y="14666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5118840" y="14522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1001160" y="302688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Analysis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5"/>
          <p:cNvCxnSpPr/>
          <p:nvPr/>
        </p:nvCxnSpPr>
        <p:spPr>
          <a:xfrm>
            <a:off x="1092240" y="354996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" name="Google Shape;319;p5"/>
          <p:cNvSpPr/>
          <p:nvPr/>
        </p:nvSpPr>
        <p:spPr>
          <a:xfrm>
            <a:off x="1092600" y="370008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Exploratorio de datos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"/>
          <p:cNvSpPr/>
          <p:nvPr/>
        </p:nvSpPr>
        <p:spPr>
          <a:xfrm>
            <a:off x="3092040" y="370008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Visualización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5091120" y="3700080"/>
            <a:ext cx="1873800" cy="97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Transformación de datos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1028880" y="530820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5"/>
          <p:cNvCxnSpPr/>
          <p:nvPr/>
        </p:nvCxnSpPr>
        <p:spPr>
          <a:xfrm>
            <a:off x="1119960" y="583128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4" name="Google Shape;324;p5"/>
          <p:cNvSpPr/>
          <p:nvPr/>
        </p:nvSpPr>
        <p:spPr>
          <a:xfrm>
            <a:off x="112032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Modelos supervisados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311940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Modelos no supervisados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511884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Series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1092600" y="753552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engineering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5"/>
          <p:cNvCxnSpPr/>
          <p:nvPr/>
        </p:nvCxnSpPr>
        <p:spPr>
          <a:xfrm>
            <a:off x="1183680" y="80586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5"/>
          <p:cNvSpPr/>
          <p:nvPr/>
        </p:nvSpPr>
        <p:spPr>
          <a:xfrm>
            <a:off x="118404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Sistemas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"/>
          <p:cNvSpPr/>
          <p:nvPr/>
        </p:nvSpPr>
        <p:spPr>
          <a:xfrm>
            <a:off x="318348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 Data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"/>
          <p:cNvSpPr/>
          <p:nvPr/>
        </p:nvSpPr>
        <p:spPr>
          <a:xfrm>
            <a:off x="518256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"/>
          <p:cNvSpPr/>
          <p:nvPr/>
        </p:nvSpPr>
        <p:spPr>
          <a:xfrm>
            <a:off x="7118280" y="595872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"/>
          <p:cNvSpPr/>
          <p:nvPr/>
        </p:nvSpPr>
        <p:spPr>
          <a:xfrm>
            <a:off x="7181640" y="8202599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/>
          <p:nvPr/>
        </p:nvSpPr>
        <p:spPr>
          <a:xfrm>
            <a:off x="7118280" y="368460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"/>
          <p:cNvSpPr/>
          <p:nvPr/>
        </p:nvSpPr>
        <p:spPr>
          <a:xfrm>
            <a:off x="1044000" y="494280"/>
            <a:ext cx="36187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Horario</a:t>
            </a:r>
            <a:endParaRPr sz="6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"/>
          <p:cNvSpPr/>
          <p:nvPr/>
        </p:nvSpPr>
        <p:spPr>
          <a:xfrm>
            <a:off x="983160" y="6211070"/>
            <a:ext cx="26148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"/>
          <p:cNvSpPr/>
          <p:nvPr/>
        </p:nvSpPr>
        <p:spPr>
          <a:xfrm>
            <a:off x="9645175" y="6207175"/>
            <a:ext cx="2342400" cy="50250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1062360" y="5293070"/>
            <a:ext cx="3146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Bootcamp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"/>
          <p:cNvSpPr/>
          <p:nvPr/>
        </p:nvSpPr>
        <p:spPr>
          <a:xfrm>
            <a:off x="1062360" y="2632035"/>
            <a:ext cx="2552700" cy="5076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"/>
          <p:cNvSpPr/>
          <p:nvPr/>
        </p:nvSpPr>
        <p:spPr>
          <a:xfrm>
            <a:off x="1062360" y="1726275"/>
            <a:ext cx="3146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Ramp Up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"/>
          <p:cNvSpPr/>
          <p:nvPr/>
        </p:nvSpPr>
        <p:spPr>
          <a:xfrm rot="10800000" flipH="1">
            <a:off x="1062360" y="327317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47" name="Google Shape;347;p6"/>
          <p:cNvSpPr/>
          <p:nvPr/>
        </p:nvSpPr>
        <p:spPr>
          <a:xfrm rot="10800000" flipH="1">
            <a:off x="8116520" y="327317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48" name="Google Shape;348;p6"/>
          <p:cNvSpPr/>
          <p:nvPr/>
        </p:nvSpPr>
        <p:spPr>
          <a:xfrm rot="10800000" flipH="1">
            <a:off x="1062360" y="687417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49" name="Google Shape;349;p6"/>
          <p:cNvSpPr/>
          <p:nvPr/>
        </p:nvSpPr>
        <p:spPr>
          <a:xfrm rot="10800000" flipH="1">
            <a:off x="6908602" y="687418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50" name="Google Shape;350;p6"/>
          <p:cNvSpPr/>
          <p:nvPr/>
        </p:nvSpPr>
        <p:spPr>
          <a:xfrm rot="10800000" flipH="1">
            <a:off x="8213770" y="6852035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51" name="Google Shape;351;p6"/>
          <p:cNvSpPr/>
          <p:nvPr/>
        </p:nvSpPr>
        <p:spPr>
          <a:xfrm rot="10800000" flipH="1">
            <a:off x="11985195" y="687814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52" name="Google Shape;352;p6"/>
          <p:cNvSpPr/>
          <p:nvPr/>
        </p:nvSpPr>
        <p:spPr>
          <a:xfrm>
            <a:off x="13103640" y="2600640"/>
            <a:ext cx="717480" cy="55368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/>
          <p:nvPr/>
        </p:nvSpPr>
        <p:spPr>
          <a:xfrm>
            <a:off x="13103640" y="4036680"/>
            <a:ext cx="717480" cy="55368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"/>
          <p:cNvSpPr/>
          <p:nvPr/>
        </p:nvSpPr>
        <p:spPr>
          <a:xfrm>
            <a:off x="13103640" y="3300840"/>
            <a:ext cx="717480" cy="55368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"/>
          <p:cNvSpPr/>
          <p:nvPr/>
        </p:nvSpPr>
        <p:spPr>
          <a:xfrm>
            <a:off x="13103640" y="4739400"/>
            <a:ext cx="717480" cy="55368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"/>
          <p:cNvSpPr/>
          <p:nvPr/>
        </p:nvSpPr>
        <p:spPr>
          <a:xfrm>
            <a:off x="249480" y="7804430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"/>
          <p:cNvSpPr/>
          <p:nvPr/>
        </p:nvSpPr>
        <p:spPr>
          <a:xfrm>
            <a:off x="249480" y="4275795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9:00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"/>
          <p:cNvSpPr/>
          <p:nvPr/>
        </p:nvSpPr>
        <p:spPr>
          <a:xfrm>
            <a:off x="7274458" y="4254475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"/>
          <p:cNvSpPr/>
          <p:nvPr/>
        </p:nvSpPr>
        <p:spPr>
          <a:xfrm>
            <a:off x="6066202" y="7869965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"/>
          <p:cNvSpPr/>
          <p:nvPr/>
        </p:nvSpPr>
        <p:spPr>
          <a:xfrm>
            <a:off x="7371718" y="7783393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14:00</a:t>
            </a:r>
            <a:endParaRPr sz="2400" b="0" i="0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1" name="Google Shape;361;p6"/>
          <p:cNvSpPr/>
          <p:nvPr/>
        </p:nvSpPr>
        <p:spPr>
          <a:xfrm>
            <a:off x="10776315" y="7792560"/>
            <a:ext cx="25596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17:30 (L-J)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"/>
          <p:cNvSpPr/>
          <p:nvPr/>
        </p:nvSpPr>
        <p:spPr>
          <a:xfrm>
            <a:off x="14011920" y="2579040"/>
            <a:ext cx="24501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Temario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"/>
          <p:cNvSpPr/>
          <p:nvPr/>
        </p:nvSpPr>
        <p:spPr>
          <a:xfrm>
            <a:off x="14011920" y="4036320"/>
            <a:ext cx="24501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Comida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"/>
          <p:cNvSpPr/>
          <p:nvPr/>
        </p:nvSpPr>
        <p:spPr>
          <a:xfrm>
            <a:off x="14011920" y="3309120"/>
            <a:ext cx="24501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Descanso</a:t>
            </a:r>
            <a:r>
              <a:rPr lang="es-ES" sz="23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30’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14011920" y="4688280"/>
            <a:ext cx="2450160" cy="48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Práctica/Trabajos/Tutorías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"/>
          <p:cNvSpPr/>
          <p:nvPr/>
        </p:nvSpPr>
        <p:spPr>
          <a:xfrm rot="10800000" flipH="1">
            <a:off x="3654057" y="322241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67" name="Google Shape;367;p6"/>
          <p:cNvSpPr/>
          <p:nvPr/>
        </p:nvSpPr>
        <p:spPr>
          <a:xfrm>
            <a:off x="2460537" y="4254463"/>
            <a:ext cx="23424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10:30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"/>
          <p:cNvSpPr/>
          <p:nvPr/>
        </p:nvSpPr>
        <p:spPr>
          <a:xfrm rot="10800000" flipH="1">
            <a:off x="3631545" y="693796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69" name="Google Shape;369;p6"/>
          <p:cNvSpPr/>
          <p:nvPr/>
        </p:nvSpPr>
        <p:spPr>
          <a:xfrm>
            <a:off x="4275900" y="2626250"/>
            <a:ext cx="2614800" cy="5025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3682073" y="2636725"/>
            <a:ext cx="526800" cy="4947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3682075" y="6212150"/>
            <a:ext cx="526800" cy="4947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"/>
          <p:cNvSpPr/>
          <p:nvPr/>
        </p:nvSpPr>
        <p:spPr>
          <a:xfrm>
            <a:off x="2438025" y="7853338"/>
            <a:ext cx="23424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10:30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983160" y="9342495"/>
            <a:ext cx="26148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"/>
          <p:cNvSpPr/>
          <p:nvPr/>
        </p:nvSpPr>
        <p:spPr>
          <a:xfrm>
            <a:off x="4293000" y="9342500"/>
            <a:ext cx="39210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"/>
          <p:cNvSpPr/>
          <p:nvPr/>
        </p:nvSpPr>
        <p:spPr>
          <a:xfrm>
            <a:off x="3673050" y="9343575"/>
            <a:ext cx="526800" cy="4947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"/>
          <p:cNvSpPr/>
          <p:nvPr/>
        </p:nvSpPr>
        <p:spPr>
          <a:xfrm flipH="1">
            <a:off x="8213770" y="828982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7" name="Google Shape;377;p6"/>
          <p:cNvSpPr/>
          <p:nvPr/>
        </p:nvSpPr>
        <p:spPr>
          <a:xfrm flipH="1">
            <a:off x="3654045" y="837119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8" name="Google Shape;378;p6"/>
          <p:cNvSpPr/>
          <p:nvPr/>
        </p:nvSpPr>
        <p:spPr>
          <a:xfrm flipH="1">
            <a:off x="1062358" y="837209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9" name="Google Shape;379;p6"/>
          <p:cNvSpPr txBox="1"/>
          <p:nvPr/>
        </p:nvSpPr>
        <p:spPr>
          <a:xfrm>
            <a:off x="7644000" y="9342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Viernes</a:t>
            </a:r>
            <a:endParaRPr sz="2400" b="0" i="0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6"/>
          <p:cNvSpPr/>
          <p:nvPr/>
        </p:nvSpPr>
        <p:spPr>
          <a:xfrm>
            <a:off x="4293010" y="6212158"/>
            <a:ext cx="26148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"/>
          <p:cNvSpPr/>
          <p:nvPr/>
        </p:nvSpPr>
        <p:spPr>
          <a:xfrm rot="10800000" flipH="1">
            <a:off x="6908270" y="330085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82" name="Google Shape;382;p6"/>
          <p:cNvSpPr/>
          <p:nvPr/>
        </p:nvSpPr>
        <p:spPr>
          <a:xfrm>
            <a:off x="6066208" y="4282150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"/>
          <p:cNvSpPr/>
          <p:nvPr/>
        </p:nvSpPr>
        <p:spPr>
          <a:xfrm>
            <a:off x="6957725" y="2626225"/>
            <a:ext cx="1226100" cy="50250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"/>
          <p:cNvSpPr/>
          <p:nvPr/>
        </p:nvSpPr>
        <p:spPr>
          <a:xfrm>
            <a:off x="7002863" y="6207200"/>
            <a:ext cx="1226100" cy="50250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"/>
          <p:cNvSpPr/>
          <p:nvPr/>
        </p:nvSpPr>
        <p:spPr>
          <a:xfrm>
            <a:off x="8324013" y="6224275"/>
            <a:ext cx="1226100" cy="48540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"/>
          <p:cNvSpPr/>
          <p:nvPr/>
        </p:nvSpPr>
        <p:spPr>
          <a:xfrm rot="10800000" flipH="1">
            <a:off x="9562320" y="6874185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87" name="Google Shape;387;p6"/>
          <p:cNvSpPr/>
          <p:nvPr/>
        </p:nvSpPr>
        <p:spPr>
          <a:xfrm>
            <a:off x="8720268" y="7805543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15:00</a:t>
            </a:r>
            <a:endParaRPr sz="2400" b="0" i="0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"/>
          <p:cNvSpPr/>
          <p:nvPr/>
        </p:nvSpPr>
        <p:spPr>
          <a:xfrm>
            <a:off x="0" y="-119160"/>
            <a:ext cx="6392880" cy="1060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7" descr="Meme: Brace Yourself! Evaluation is Coming! - Bowman Performance Consul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40" y="2774880"/>
            <a:ext cx="5502960" cy="421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4" name="Google Shape;394;p7"/>
          <p:cNvGraphicFramePr/>
          <p:nvPr/>
        </p:nvGraphicFramePr>
        <p:xfrm>
          <a:off x="7037585" y="-5"/>
          <a:ext cx="10298550" cy="8999375"/>
        </p:xfrm>
        <a:graphic>
          <a:graphicData uri="http://schemas.openxmlformats.org/drawingml/2006/table">
            <a:tbl>
              <a:tblPr>
                <a:noFill/>
                <a:tableStyleId>{D96A277E-81F5-4440-A450-9F4CABAF11EC}</a:tableStyleId>
              </a:tblPr>
              <a:tblGrid>
                <a:gridCol w="34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ES" sz="28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Módulo</a:t>
                      </a:r>
                      <a:endParaRPr sz="2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ES" sz="28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Evaluación</a:t>
                      </a:r>
                      <a:endParaRPr sz="2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ES" sz="28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Formato</a:t>
                      </a:r>
                      <a:endParaRPr sz="2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2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Ramp Up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Práctica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Entrega diaria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Ramp Up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Test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Test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Analysis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individual</a:t>
                      </a:r>
                      <a:endParaRPr sz="24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Analysis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individual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Analysis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</a:t>
                      </a: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grupal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Machine Learning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Competición individual/grupal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Kaggle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Machine Learning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individual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5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Machine Learning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grup</a:t>
                      </a: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Engineering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</a:t>
                      </a:r>
                      <a:r>
                        <a:rPr lang="es-ES" sz="2400" u="none" strike="noStrike" cap="non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grupal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CC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Desafío T</a:t>
                      </a: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ripulaciones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final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54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fdf3f72d7_0_359"/>
          <p:cNvSpPr/>
          <p:nvPr/>
        </p:nvSpPr>
        <p:spPr>
          <a:xfrm>
            <a:off x="0" y="4032642"/>
            <a:ext cx="33648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0fdf3f72d7_0_359"/>
          <p:cNvSpPr txBox="1"/>
          <p:nvPr/>
        </p:nvSpPr>
        <p:spPr>
          <a:xfrm>
            <a:off x="894250" y="3311912"/>
            <a:ext cx="5368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Arial"/>
                <a:ea typeface="Arial"/>
                <a:cs typeface="Arial"/>
                <a:sym typeface="Arial"/>
              </a:rPr>
              <a:t>¿Qué esperamos de ti?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0fdf3f72d7_0_359"/>
          <p:cNvSpPr/>
          <p:nvPr/>
        </p:nvSpPr>
        <p:spPr>
          <a:xfrm>
            <a:off x="7330299" y="-161541"/>
            <a:ext cx="10959600" cy="106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</p:txBody>
      </p:sp>
      <p:pic>
        <p:nvPicPr>
          <p:cNvPr id="402" name="Google Shape;402;g10fdf3f72d7_0_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7285A7CE-4E60-E42D-C2B4-CD84CA3E3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17" y="328238"/>
            <a:ext cx="4763165" cy="5363323"/>
          </a:xfrm>
          <a:prstGeom prst="rect">
            <a:avLst/>
          </a:prstGeom>
        </p:spPr>
      </p:pic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572C09D-8755-7565-1225-D18FF76C9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318" y="4940301"/>
            <a:ext cx="7189798" cy="43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1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fdf3f72d7_0_359"/>
          <p:cNvSpPr/>
          <p:nvPr/>
        </p:nvSpPr>
        <p:spPr>
          <a:xfrm>
            <a:off x="0" y="4032642"/>
            <a:ext cx="33648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0fdf3f72d7_0_359"/>
          <p:cNvSpPr txBox="1"/>
          <p:nvPr/>
        </p:nvSpPr>
        <p:spPr>
          <a:xfrm>
            <a:off x="894250" y="3311912"/>
            <a:ext cx="5368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Arial"/>
                <a:ea typeface="Arial"/>
                <a:cs typeface="Arial"/>
                <a:sym typeface="Arial"/>
              </a:rPr>
              <a:t>¿Qué esperamos de ti?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0fdf3f72d7_0_359"/>
          <p:cNvSpPr/>
          <p:nvPr/>
        </p:nvSpPr>
        <p:spPr>
          <a:xfrm>
            <a:off x="7330299" y="-161541"/>
            <a:ext cx="10959600" cy="106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 dirty="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El </a:t>
            </a:r>
            <a:r>
              <a:rPr lang="es-ES" sz="3100" dirty="0" err="1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ramp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-up es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selectivo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. Habrá una prueba final.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No entregar todos los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entregables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, faltar a clase o una mala actitud serán motivos para no aprobar el </a:t>
            </a:r>
            <a:r>
              <a:rPr lang="es-ES" sz="3100" dirty="0" err="1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ramp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-up. Los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proyectos 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son obligatorios para graduarse en el </a:t>
            </a:r>
            <a:r>
              <a:rPr lang="es-ES" sz="3100" dirty="0" err="1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bootcamp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.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Las clases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serán grabadas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 y se compartirá el enlace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En clase se hablarán de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temas lectivos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. 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</p:txBody>
      </p:sp>
      <p:pic>
        <p:nvPicPr>
          <p:cNvPr id="402" name="Google Shape;402;g10fdf3f72d7_0_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fdf3f72d7_0_269"/>
          <p:cNvSpPr/>
          <p:nvPr/>
        </p:nvSpPr>
        <p:spPr>
          <a:xfrm>
            <a:off x="0" y="4032642"/>
            <a:ext cx="33648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0fdf3f72d7_0_269"/>
          <p:cNvSpPr txBox="1"/>
          <p:nvPr/>
        </p:nvSpPr>
        <p:spPr>
          <a:xfrm>
            <a:off x="894250" y="3311912"/>
            <a:ext cx="5368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Arial"/>
                <a:ea typeface="Arial"/>
                <a:cs typeface="Arial"/>
                <a:sym typeface="Arial"/>
              </a:rPr>
              <a:t>¿Qué esperamos de ti?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0fdf3f72d7_0_269"/>
          <p:cNvSpPr/>
          <p:nvPr/>
        </p:nvSpPr>
        <p:spPr>
          <a:xfrm>
            <a:off x="7330299" y="-161541"/>
            <a:ext cx="10959600" cy="106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Anímate a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participar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, nos gusta que nos interrumpan.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Google es tu oráculo.</a:t>
            </a:r>
            <a:r>
              <a:rPr lang="es-ES" sz="3100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Todo lo que te puedas imaginar está ahí. Lo que más vas a trabajar es el buscar respuestas de forma independiente.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Tener una buena actitud de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respeto 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a profesores y compañeros 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-3840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Atreverse a leer contenido en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inglés</a:t>
            </a:r>
            <a:endParaRPr sz="3100" b="1" dirty="0">
              <a:solidFill>
                <a:srgbClr val="F7F9F8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Dormir bien, venimos a ofuscarnos,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tenemos que venir con energía.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</p:txBody>
      </p:sp>
      <p:pic>
        <p:nvPicPr>
          <p:cNvPr id="410" name="Google Shape;410;g10fdf3f72d7_0_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"/>
          <p:cNvSpPr/>
          <p:nvPr/>
        </p:nvSpPr>
        <p:spPr>
          <a:xfrm>
            <a:off x="0" y="4032720"/>
            <a:ext cx="3363840" cy="222084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0"/>
          <p:cNvSpPr/>
          <p:nvPr/>
        </p:nvSpPr>
        <p:spPr>
          <a:xfrm>
            <a:off x="1028880" y="4614840"/>
            <a:ext cx="5367600" cy="21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1" i="0" u="none" strike="noStrike" cap="none">
                <a:solidFill>
                  <a:srgbClr val="231F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Herramientas</a:t>
            </a:r>
            <a:endParaRPr sz="6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1" i="0" u="none" strike="noStrike" cap="none">
                <a:solidFill>
                  <a:srgbClr val="231F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 clase</a:t>
            </a:r>
            <a:endParaRPr sz="6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0"/>
          <p:cNvSpPr/>
          <p:nvPr/>
        </p:nvSpPr>
        <p:spPr>
          <a:xfrm>
            <a:off x="7330320" y="-161640"/>
            <a:ext cx="10958760" cy="1060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0"/>
          <p:cNvSpPr/>
          <p:nvPr/>
        </p:nvSpPr>
        <p:spPr>
          <a:xfrm>
            <a:off x="9509760" y="1020240"/>
            <a:ext cx="52113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0"/>
          <p:cNvSpPr/>
          <p:nvPr/>
        </p:nvSpPr>
        <p:spPr>
          <a:xfrm>
            <a:off x="9509760" y="1620360"/>
            <a:ext cx="7527960" cy="82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Canal del campus, de clase y canales privados. Utilizado en comunicaciones oficiales.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0"/>
          <p:cNvSpPr/>
          <p:nvPr/>
        </p:nvSpPr>
        <p:spPr>
          <a:xfrm>
            <a:off x="9509760" y="2705040"/>
            <a:ext cx="52113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 CLASSROOM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0"/>
          <p:cNvSpPr/>
          <p:nvPr/>
        </p:nvSpPr>
        <p:spPr>
          <a:xfrm>
            <a:off x="9509760" y="3305520"/>
            <a:ext cx="7527960" cy="82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Material de clase. Aquí se suben también las clases grabadas. </a:t>
            </a:r>
            <a:r>
              <a:rPr lang="es-ES"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¡Necesitas una cuenta Google!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0"/>
          <p:cNvSpPr/>
          <p:nvPr/>
        </p:nvSpPr>
        <p:spPr>
          <a:xfrm>
            <a:off x="9509785" y="4521590"/>
            <a:ext cx="5211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O’REILLY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0"/>
          <p:cNvSpPr/>
          <p:nvPr/>
        </p:nvSpPr>
        <p:spPr>
          <a:xfrm>
            <a:off x="9509785" y="5121710"/>
            <a:ext cx="75279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Documentación, vídeos, libros de Data Science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9509810" y="5912515"/>
            <a:ext cx="5211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CALENDLY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0"/>
          <p:cNvSpPr/>
          <p:nvPr/>
        </p:nvSpPr>
        <p:spPr>
          <a:xfrm>
            <a:off x="9509810" y="6512635"/>
            <a:ext cx="75279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Aplicación para reservar tutorías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/>
          <p:nvPr/>
        </p:nvSpPr>
        <p:spPr>
          <a:xfrm>
            <a:off x="0" y="-119160"/>
            <a:ext cx="10137000" cy="1052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996000" y="4698728"/>
            <a:ext cx="81450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 dirty="0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Jonatan - LI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996000" y="5290208"/>
            <a:ext cx="8145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Jonatan.garcia@thebridgeschool.es</a:t>
            </a:r>
            <a:endParaRPr sz="2400" b="1" i="0" u="none" strike="noStrike" cap="none" dirty="0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96000" y="6031088"/>
            <a:ext cx="81450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dirty="0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TBD </a:t>
            </a:r>
            <a:r>
              <a:rPr lang="es-ES" sz="2800" b="1" i="0" u="none" strike="noStrike" cap="none" dirty="0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TA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8880" y="706320"/>
            <a:ext cx="6224040" cy="21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2"/>
          <p:cNvSpPr/>
          <p:nvPr/>
        </p:nvSpPr>
        <p:spPr>
          <a:xfrm>
            <a:off x="15035690" y="7030595"/>
            <a:ext cx="3562500" cy="2221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2"/>
          <p:cNvSpPr/>
          <p:nvPr/>
        </p:nvSpPr>
        <p:spPr>
          <a:xfrm>
            <a:off x="2004120" y="3287520"/>
            <a:ext cx="6613560" cy="100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ES" sz="44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¡BIENVENIDOS!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2"/>
          <p:cNvSpPr txBox="1"/>
          <p:nvPr/>
        </p:nvSpPr>
        <p:spPr>
          <a:xfrm>
            <a:off x="11984875" y="7579450"/>
            <a:ext cx="4925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rPr lang="es-ES" sz="6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¿Preguntas?</a:t>
            </a:r>
            <a:endParaRPr sz="3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2"/>
          <p:cNvSpPr/>
          <p:nvPr/>
        </p:nvSpPr>
        <p:spPr>
          <a:xfrm>
            <a:off x="996000" y="9294170"/>
            <a:ext cx="8145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sng" strike="noStrike" cap="none" dirty="0">
              <a:solidFill>
                <a:schemeClr val="hlink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/>
          <p:nvPr/>
        </p:nvSpPr>
        <p:spPr>
          <a:xfrm>
            <a:off x="0" y="0"/>
            <a:ext cx="18287400" cy="5999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3069440" y="7450920"/>
            <a:ext cx="3826488" cy="156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Jonatan García Salinas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0" i="1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Lead Instructor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503280" y="431640"/>
            <a:ext cx="5790600" cy="91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Trayectoria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1993400" y="8829000"/>
            <a:ext cx="5738760" cy="119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Contacto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Jonatan.garcia@thebridgeschool.es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LinkedIn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558000" y="6377760"/>
            <a:ext cx="5790600" cy="91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1" i="0" u="none" strike="noStrike" cap="none" dirty="0">
                <a:solidFill>
                  <a:srgbClr val="413D3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Aficiones</a:t>
            </a:r>
            <a:endParaRPr sz="5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5"/>
          <a:srcRect l="19510" r="19510"/>
          <a:stretch/>
        </p:blipFill>
        <p:spPr>
          <a:xfrm>
            <a:off x="558000" y="7399627"/>
            <a:ext cx="2799000" cy="271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6"/>
          <a:srcRect l="12102" r="12102"/>
          <a:stretch/>
        </p:blipFill>
        <p:spPr>
          <a:xfrm>
            <a:off x="3868000" y="7488425"/>
            <a:ext cx="3527400" cy="2617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7"/>
          <a:srcRect t="17361" b="17361"/>
          <a:stretch/>
        </p:blipFill>
        <p:spPr>
          <a:xfrm>
            <a:off x="7906425" y="7488425"/>
            <a:ext cx="3977100" cy="2596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E0A2AC9-9A21-A5CC-D8B2-F2FD36041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259113"/>
              </p:ext>
            </p:extLst>
          </p:nvPr>
        </p:nvGraphicFramePr>
        <p:xfrm>
          <a:off x="95533" y="-74747"/>
          <a:ext cx="18028693" cy="63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8801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53fb3fdad_0_91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453fb3fdad_0_91"/>
          <p:cNvSpPr/>
          <p:nvPr/>
        </p:nvSpPr>
        <p:spPr>
          <a:xfrm>
            <a:off x="16453648" y="-104863"/>
            <a:ext cx="1834500" cy="1049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453fb3fdad_0_91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Os toca!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10" name="Google Shape;110;g2453fb3fdad_0_91"/>
          <p:cNvSpPr txBox="1"/>
          <p:nvPr/>
        </p:nvSpPr>
        <p:spPr>
          <a:xfrm>
            <a:off x="1494300" y="2711075"/>
            <a:ext cx="9662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Preséntate!</a:t>
            </a:r>
            <a:endParaRPr sz="3900" i="0" u="none" strike="noStrike" cap="none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111" name="Google Shape;111;g2453fb3fdad_0_91"/>
          <p:cNvCxnSpPr/>
          <p:nvPr/>
        </p:nvCxnSpPr>
        <p:spPr>
          <a:xfrm flipH="1">
            <a:off x="1116100" y="2102975"/>
            <a:ext cx="17700" cy="7568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g2453fb3fdad_0_91"/>
          <p:cNvSpPr txBox="1"/>
          <p:nvPr/>
        </p:nvSpPr>
        <p:spPr>
          <a:xfrm>
            <a:off x="1494300" y="4618950"/>
            <a:ext cx="9662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De dónde vienes</a:t>
            </a:r>
            <a:endParaRPr sz="3900" i="0" u="none" strike="noStrike" cap="none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3" name="Google Shape;113;g2453fb3fdad_0_91"/>
          <p:cNvSpPr txBox="1"/>
          <p:nvPr/>
        </p:nvSpPr>
        <p:spPr>
          <a:xfrm>
            <a:off x="1403475" y="6717475"/>
            <a:ext cx="9662400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¿Por qué Data </a:t>
            </a:r>
            <a:r>
              <a:rPr lang="es-ES" sz="3900" dirty="0" err="1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Science</a:t>
            </a: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?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4" name="Google Shape;114;g2453fb3fdad_0_91"/>
          <p:cNvSpPr txBox="1"/>
          <p:nvPr/>
        </p:nvSpPr>
        <p:spPr>
          <a:xfrm>
            <a:off x="1403475" y="9020975"/>
            <a:ext cx="9662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¿Qué esperas de este Bootcamp?</a:t>
            </a:r>
            <a:endParaRPr sz="3900" i="0" u="none" strike="noStrike" cap="none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115" name="Google Shape;115;g2453fb3fdad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200" y="3141928"/>
            <a:ext cx="5619650" cy="46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453fb3fdad_0_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453fb3fdad_0_254" descr="What's the difference between a Data Scientist and a Data Analyst ..."/>
          <p:cNvPicPr preferRelativeResize="0"/>
          <p:nvPr/>
        </p:nvPicPr>
        <p:blipFill rotWithShape="1">
          <a:blip r:embed="rId3">
            <a:alphaModFix/>
          </a:blip>
          <a:srcRect l="6480" t="9801" r="6991" b="9793"/>
          <a:stretch/>
        </p:blipFill>
        <p:spPr>
          <a:xfrm>
            <a:off x="12793140" y="547560"/>
            <a:ext cx="5007960" cy="233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453fb3fdad_0_254"/>
          <p:cNvSpPr txBox="1"/>
          <p:nvPr/>
        </p:nvSpPr>
        <p:spPr>
          <a:xfrm>
            <a:off x="1257120" y="547560"/>
            <a:ext cx="157731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ES" sz="6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¿Qué es un científico de datos?</a:t>
            </a:r>
            <a:endParaRPr sz="6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453fb3fdad_0_254" descr="Data Science In 5 Minutes | Data Science For Beginners | What Is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5900" y="2535840"/>
            <a:ext cx="12057120" cy="6781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453fb3fdad_0_254"/>
          <p:cNvSpPr/>
          <p:nvPr/>
        </p:nvSpPr>
        <p:spPr>
          <a:xfrm>
            <a:off x="392040" y="9542880"/>
            <a:ext cx="99648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67500" rIns="135000" bIns="67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-ES" sz="1700" b="0" i="0" u="sng" strike="noStrike" cap="none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https://www.youtube.com/watch?v=X3paOmcrTjQ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453fb3fdad_0_254"/>
          <p:cNvSpPr/>
          <p:nvPr/>
        </p:nvSpPr>
        <p:spPr>
          <a:xfrm>
            <a:off x="10357200" y="9318240"/>
            <a:ext cx="6857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67500" rIns="135000" bIns="675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-ES"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Resuelve problemas, aporta soluciones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fdf3f72d7_0_249"/>
          <p:cNvSpPr/>
          <p:nvPr/>
        </p:nvSpPr>
        <p:spPr>
          <a:xfrm>
            <a:off x="7624150" y="14750"/>
            <a:ext cx="10663800" cy="10287000"/>
          </a:xfrm>
          <a:prstGeom prst="rect">
            <a:avLst/>
          </a:prstGeom>
          <a:solidFill>
            <a:srgbClr val="323E5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0fdf3f72d7_0_249"/>
          <p:cNvSpPr txBox="1">
            <a:spLocks noGrp="1"/>
          </p:cNvSpPr>
          <p:nvPr>
            <p:ph type="title" idx="4294967295"/>
          </p:nvPr>
        </p:nvSpPr>
        <p:spPr>
          <a:xfrm>
            <a:off x="191950" y="235000"/>
            <a:ext cx="67662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32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La profesión de Data Scientist </a:t>
            </a:r>
            <a:endParaRPr sz="3200" b="0" i="0" u="none" strike="noStrike" cap="none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" name="Google Shape;132;g10fdf3f72d7_0_249"/>
          <p:cNvSpPr txBox="1"/>
          <p:nvPr/>
        </p:nvSpPr>
        <p:spPr>
          <a:xfrm>
            <a:off x="431800" y="1695600"/>
            <a:ext cx="6766200" cy="6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¿Qué trabajo realiza un Data </a:t>
            </a:r>
            <a:r>
              <a:rPr lang="es-ES" sz="3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Scientist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Apoyo en la toma de decisiones basadas en datos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Resuelve problemas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Automatización de procesos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Algoritmos de (no solo) predicción 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Visualización y </a:t>
            </a:r>
            <a:r>
              <a:rPr lang="es-ES" sz="2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storytelling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 y gestión de bases de datos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10fdf3f72d7_0_249"/>
          <p:cNvPicPr preferRelativeResize="0"/>
          <p:nvPr/>
        </p:nvPicPr>
        <p:blipFill rotWithShape="1">
          <a:blip r:embed="rId3">
            <a:alphaModFix/>
          </a:blip>
          <a:srcRect l="32860" t="8399" r="4321" b="9570"/>
          <a:stretch/>
        </p:blipFill>
        <p:spPr>
          <a:xfrm>
            <a:off x="8952175" y="1236652"/>
            <a:ext cx="8007752" cy="78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de predicción: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Descripción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¿Cuál es la tasa de </a:t>
            </a:r>
            <a:r>
              <a:rPr lang="es-ES" sz="2800" dirty="0" err="1"/>
              <a:t>churn</a:t>
            </a:r>
            <a:r>
              <a:rPr lang="es-ES" sz="2800" dirty="0"/>
              <a:t>/fuga de clientes de nuestra Compañía? 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2861353" y="2800264"/>
            <a:ext cx="2359294" cy="993362"/>
          </a:xfrm>
          <a:prstGeom prst="wedgeRoundRectCallout">
            <a:avLst>
              <a:gd name="adj1" fmla="val 38816"/>
              <a:gd name="adj2" fmla="val 7051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2% mensual.</a:t>
            </a:r>
          </a:p>
        </p:txBody>
      </p:sp>
    </p:spTree>
    <p:extLst>
      <p:ext uri="{BB962C8B-B14F-4D97-AF65-F5344CB8AC3E}">
        <p14:creationId xmlns:p14="http://schemas.microsoft.com/office/powerpoint/2010/main" val="234400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de predicción: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Predicción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¿Podemos identificar ese 2% de clientes que dejarán de contratar nuestros servicios?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105768" y="2265017"/>
            <a:ext cx="3935232" cy="2153497"/>
          </a:xfrm>
          <a:prstGeom prst="wedgeRoundRectCallout">
            <a:avLst>
              <a:gd name="adj1" fmla="val 42978"/>
              <a:gd name="adj2" fmla="val 59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Hemos seleccionado al 2% de clientes que incluyen al 70% de las fugas.</a:t>
            </a:r>
          </a:p>
        </p:txBody>
      </p:sp>
    </p:spTree>
    <p:extLst>
      <p:ext uri="{BB962C8B-B14F-4D97-AF65-F5344CB8AC3E}">
        <p14:creationId xmlns:p14="http://schemas.microsoft.com/office/powerpoint/2010/main" val="180970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predictivos: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Prescripción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¿Qué podemos hacer para que no abandonen nuestros servicios?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11464119" y="4258101"/>
            <a:ext cx="6823881" cy="3357350"/>
          </a:xfrm>
          <a:prstGeom prst="wedgeRoundRectCallout">
            <a:avLst>
              <a:gd name="adj1" fmla="val -65334"/>
              <a:gd name="adj2" fmla="val -2141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Para los clientes con facturación mayor de 120€, un descuento del 10%.</a:t>
            </a:r>
            <a:br>
              <a:rPr lang="es-ES" sz="2800" dirty="0"/>
            </a:br>
            <a:r>
              <a:rPr lang="es-ES" sz="2800" dirty="0"/>
              <a:t>Aumentar la velocidad de conexión para aquellos con menos de 300 MB y por los que facturamos menos de 20€, es mejor no hacer nada</a:t>
            </a:r>
          </a:p>
        </p:txBody>
      </p:sp>
    </p:spTree>
    <p:extLst>
      <p:ext uri="{BB962C8B-B14F-4D97-AF65-F5344CB8AC3E}">
        <p14:creationId xmlns:p14="http://schemas.microsoft.com/office/powerpoint/2010/main" val="1423943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919</Words>
  <Application>Microsoft Office PowerPoint</Application>
  <PresentationFormat>Personalizado</PresentationFormat>
  <Paragraphs>210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9" baseType="lpstr">
      <vt:lpstr>Jost Medium</vt:lpstr>
      <vt:lpstr>Arial</vt:lpstr>
      <vt:lpstr>Libre Franklin</vt:lpstr>
      <vt:lpstr>Jost</vt:lpstr>
      <vt:lpstr>Calibri</vt:lpstr>
      <vt:lpstr>Quattrocento Sans</vt:lpstr>
      <vt:lpstr>IBM Plex Sans</vt:lpstr>
      <vt:lpstr>Jost SemiBold</vt:lpstr>
      <vt:lpstr>Jost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profesión de Data Scientist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Ortiz</dc:creator>
  <cp:lastModifiedBy>Jonatan Garcia Salinas</cp:lastModifiedBy>
  <cp:revision>9</cp:revision>
  <dcterms:created xsi:type="dcterms:W3CDTF">2006-08-16T00:00:00Z</dcterms:created>
  <dcterms:modified xsi:type="dcterms:W3CDTF">2024-02-03T16:44:55Z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